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5.xml" ContentType="application/vnd.openxmlformats-officedocument.theme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6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theme/theme7.xml" ContentType="application/vnd.openxmlformats-officedocument.theme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theme/theme8.xml" ContentType="application/vnd.openxmlformats-officedocument.theme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theme/theme9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  <p:sldMasterId id="2147483687" r:id="rId4"/>
    <p:sldMasterId id="2147483700" r:id="rId5"/>
    <p:sldMasterId id="2147483713" r:id="rId6"/>
    <p:sldMasterId id="2147483726" r:id="rId7"/>
    <p:sldMasterId id="2147483739" r:id="rId8"/>
    <p:sldMasterId id="2147483752" r:id="rId9"/>
  </p:sldMasterIdLst>
  <p:sldIdLst>
    <p:sldId id="256" r:id="rId10"/>
    <p:sldId id="257" r:id="rId11"/>
    <p:sldId id="258" r:id="rId12"/>
    <p:sldId id="259" r:id="rId13"/>
    <p:sldId id="260" r:id="rId14"/>
    <p:sldId id="261" r:id="rId15"/>
    <p:sldId id="262" r:id="rId16"/>
    <p:sldId id="263" r:id="rId17"/>
    <p:sldId id="264" r:id="rId18"/>
    <p:sldId id="265" r:id="rId19"/>
    <p:sldId id="266" r:id="rId20"/>
    <p:sldId id="267" r:id="rId21"/>
    <p:sldId id="268" r:id="rId22"/>
    <p:sldId id="269" r:id="rId23"/>
    <p:sldId id="270" r:id="rId24"/>
    <p:sldId id="271" r:id="rId25"/>
    <p:sldId id="272" r:id="rId26"/>
    <p:sldId id="273" r:id="rId27"/>
    <p:sldId id="274" r:id="rId28"/>
    <p:sldId id="275" r:id="rId29"/>
    <p:sldId id="276" r:id="rId30"/>
    <p:sldId id="277" r:id="rId31"/>
    <p:sldId id="278" r:id="rId32"/>
    <p:sldId id="279" r:id="rId33"/>
    <p:sldId id="280" r:id="rId34"/>
    <p:sldId id="281" r:id="rId35"/>
    <p:sldId id="282" r:id="rId36"/>
    <p:sldId id="283" r:id="rId37"/>
    <p:sldId id="284" r:id="rId38"/>
    <p:sldId id="285" r:id="rId39"/>
    <p:sldId id="286" r:id="rId40"/>
    <p:sldId id="287" r:id="rId41"/>
    <p:sldId id="288" r:id="rId42"/>
    <p:sldId id="289" r:id="rId43"/>
    <p:sldId id="290" r:id="rId44"/>
    <p:sldId id="291" r:id="rId45"/>
    <p:sldId id="292" r:id="rId46"/>
    <p:sldId id="293" r:id="rId47"/>
    <p:sldId id="294" r:id="rId48"/>
    <p:sldId id="295" r:id="rId49"/>
    <p:sldId id="296" r:id="rId50"/>
    <p:sldId id="297" r:id="rId51"/>
    <p:sldId id="298" r:id="rId52"/>
    <p:sldId id="299" r:id="rId53"/>
    <p:sldId id="300" r:id="rId54"/>
    <p:sldId id="301" r:id="rId55"/>
    <p:sldId id="302" r:id="rId56"/>
    <p:sldId id="303" r:id="rId57"/>
    <p:sldId id="304" r:id="rId58"/>
    <p:sldId id="305" r:id="rId59"/>
    <p:sldId id="306" r:id="rId60"/>
    <p:sldId id="307" r:id="rId61"/>
    <p:sldId id="308" r:id="rId62"/>
    <p:sldId id="309" r:id="rId63"/>
    <p:sldId id="310" r:id="rId64"/>
    <p:sldId id="311" r:id="rId65"/>
    <p:sldId id="312" r:id="rId66"/>
    <p:sldId id="313" r:id="rId67"/>
    <p:sldId id="314" r:id="rId68"/>
    <p:sldId id="315" r:id="rId69"/>
    <p:sldId id="316" r:id="rId70"/>
    <p:sldId id="317" r:id="rId71"/>
    <p:sldId id="318" r:id="rId72"/>
    <p:sldId id="319" r:id="rId73"/>
    <p:sldId id="320" r:id="rId74"/>
    <p:sldId id="321" r:id="rId75"/>
    <p:sldId id="322" r:id="rId76"/>
    <p:sldId id="323" r:id="rId77"/>
    <p:sldId id="324" r:id="rId78"/>
    <p:sldId id="325" r:id="rId79"/>
    <p:sldId id="326" r:id="rId80"/>
    <p:sldId id="327" r:id="rId81"/>
    <p:sldId id="328" r:id="rId82"/>
    <p:sldId id="329" r:id="rId83"/>
    <p:sldId id="330" r:id="rId84"/>
  </p:sldIdLst>
  <p:sldSz cx="12192000" cy="6858000"/>
  <p:notesSz cx="7772400" cy="10058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7.xml"/><Relationship Id="rId21" Type="http://schemas.openxmlformats.org/officeDocument/2006/relationships/slide" Target="slides/slide12.xml"/><Relationship Id="rId42" Type="http://schemas.openxmlformats.org/officeDocument/2006/relationships/slide" Target="slides/slide33.xml"/><Relationship Id="rId47" Type="http://schemas.openxmlformats.org/officeDocument/2006/relationships/slide" Target="slides/slide38.xml"/><Relationship Id="rId63" Type="http://schemas.openxmlformats.org/officeDocument/2006/relationships/slide" Target="slides/slide54.xml"/><Relationship Id="rId68" Type="http://schemas.openxmlformats.org/officeDocument/2006/relationships/slide" Target="slides/slide59.xml"/><Relationship Id="rId84" Type="http://schemas.openxmlformats.org/officeDocument/2006/relationships/slide" Target="slides/slide75.xml"/><Relationship Id="rId16" Type="http://schemas.openxmlformats.org/officeDocument/2006/relationships/slide" Target="slides/slide7.xml"/><Relationship Id="rId11" Type="http://schemas.openxmlformats.org/officeDocument/2006/relationships/slide" Target="slides/slide2.xml"/><Relationship Id="rId32" Type="http://schemas.openxmlformats.org/officeDocument/2006/relationships/slide" Target="slides/slide23.xml"/><Relationship Id="rId37" Type="http://schemas.openxmlformats.org/officeDocument/2006/relationships/slide" Target="slides/slide28.xml"/><Relationship Id="rId53" Type="http://schemas.openxmlformats.org/officeDocument/2006/relationships/slide" Target="slides/slide44.xml"/><Relationship Id="rId58" Type="http://schemas.openxmlformats.org/officeDocument/2006/relationships/slide" Target="slides/slide49.xml"/><Relationship Id="rId74" Type="http://schemas.openxmlformats.org/officeDocument/2006/relationships/slide" Target="slides/slide65.xml"/><Relationship Id="rId79" Type="http://schemas.openxmlformats.org/officeDocument/2006/relationships/slide" Target="slides/slide70.xml"/><Relationship Id="rId5" Type="http://schemas.openxmlformats.org/officeDocument/2006/relationships/slideMaster" Target="slideMasters/slideMaster5.xml"/><Relationship Id="rId19" Type="http://schemas.openxmlformats.org/officeDocument/2006/relationships/slide" Target="slides/slide10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slide" Target="slides/slide18.xml"/><Relationship Id="rId30" Type="http://schemas.openxmlformats.org/officeDocument/2006/relationships/slide" Target="slides/slide21.xml"/><Relationship Id="rId35" Type="http://schemas.openxmlformats.org/officeDocument/2006/relationships/slide" Target="slides/slide26.xml"/><Relationship Id="rId43" Type="http://schemas.openxmlformats.org/officeDocument/2006/relationships/slide" Target="slides/slide34.xml"/><Relationship Id="rId48" Type="http://schemas.openxmlformats.org/officeDocument/2006/relationships/slide" Target="slides/slide39.xml"/><Relationship Id="rId56" Type="http://schemas.openxmlformats.org/officeDocument/2006/relationships/slide" Target="slides/slide47.xml"/><Relationship Id="rId64" Type="http://schemas.openxmlformats.org/officeDocument/2006/relationships/slide" Target="slides/slide55.xml"/><Relationship Id="rId69" Type="http://schemas.openxmlformats.org/officeDocument/2006/relationships/slide" Target="slides/slide60.xml"/><Relationship Id="rId77" Type="http://schemas.openxmlformats.org/officeDocument/2006/relationships/slide" Target="slides/slide68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42.xml"/><Relationship Id="rId72" Type="http://schemas.openxmlformats.org/officeDocument/2006/relationships/slide" Target="slides/slide63.xml"/><Relationship Id="rId80" Type="http://schemas.openxmlformats.org/officeDocument/2006/relationships/slide" Target="slides/slide71.xml"/><Relationship Id="rId85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slide" Target="slides/slide16.xml"/><Relationship Id="rId33" Type="http://schemas.openxmlformats.org/officeDocument/2006/relationships/slide" Target="slides/slide24.xml"/><Relationship Id="rId38" Type="http://schemas.openxmlformats.org/officeDocument/2006/relationships/slide" Target="slides/slide29.xml"/><Relationship Id="rId46" Type="http://schemas.openxmlformats.org/officeDocument/2006/relationships/slide" Target="slides/slide37.xml"/><Relationship Id="rId59" Type="http://schemas.openxmlformats.org/officeDocument/2006/relationships/slide" Target="slides/slide50.xml"/><Relationship Id="rId67" Type="http://schemas.openxmlformats.org/officeDocument/2006/relationships/slide" Target="slides/slide58.xml"/><Relationship Id="rId20" Type="http://schemas.openxmlformats.org/officeDocument/2006/relationships/slide" Target="slides/slide11.xml"/><Relationship Id="rId41" Type="http://schemas.openxmlformats.org/officeDocument/2006/relationships/slide" Target="slides/slide32.xml"/><Relationship Id="rId54" Type="http://schemas.openxmlformats.org/officeDocument/2006/relationships/slide" Target="slides/slide45.xml"/><Relationship Id="rId62" Type="http://schemas.openxmlformats.org/officeDocument/2006/relationships/slide" Target="slides/slide53.xml"/><Relationship Id="rId70" Type="http://schemas.openxmlformats.org/officeDocument/2006/relationships/slide" Target="slides/slide61.xml"/><Relationship Id="rId75" Type="http://schemas.openxmlformats.org/officeDocument/2006/relationships/slide" Target="slides/slide66.xml"/><Relationship Id="rId83" Type="http://schemas.openxmlformats.org/officeDocument/2006/relationships/slide" Target="slides/slide74.xml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slide" Target="slides/slide19.xml"/><Relationship Id="rId36" Type="http://schemas.openxmlformats.org/officeDocument/2006/relationships/slide" Target="slides/slide27.xml"/><Relationship Id="rId49" Type="http://schemas.openxmlformats.org/officeDocument/2006/relationships/slide" Target="slides/slide40.xml"/><Relationship Id="rId57" Type="http://schemas.openxmlformats.org/officeDocument/2006/relationships/slide" Target="slides/slide48.xml"/><Relationship Id="rId10" Type="http://schemas.openxmlformats.org/officeDocument/2006/relationships/slide" Target="slides/slide1.xml"/><Relationship Id="rId31" Type="http://schemas.openxmlformats.org/officeDocument/2006/relationships/slide" Target="slides/slide22.xml"/><Relationship Id="rId44" Type="http://schemas.openxmlformats.org/officeDocument/2006/relationships/slide" Target="slides/slide35.xml"/><Relationship Id="rId52" Type="http://schemas.openxmlformats.org/officeDocument/2006/relationships/slide" Target="slides/slide43.xml"/><Relationship Id="rId60" Type="http://schemas.openxmlformats.org/officeDocument/2006/relationships/slide" Target="slides/slide51.xml"/><Relationship Id="rId65" Type="http://schemas.openxmlformats.org/officeDocument/2006/relationships/slide" Target="slides/slide56.xml"/><Relationship Id="rId73" Type="http://schemas.openxmlformats.org/officeDocument/2006/relationships/slide" Target="slides/slide64.xml"/><Relationship Id="rId78" Type="http://schemas.openxmlformats.org/officeDocument/2006/relationships/slide" Target="slides/slide69.xml"/><Relationship Id="rId81" Type="http://schemas.openxmlformats.org/officeDocument/2006/relationships/slide" Target="slides/slide72.xml"/><Relationship Id="rId86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39" Type="http://schemas.openxmlformats.org/officeDocument/2006/relationships/slide" Target="slides/slide30.xml"/><Relationship Id="rId34" Type="http://schemas.openxmlformats.org/officeDocument/2006/relationships/slide" Target="slides/slide25.xml"/><Relationship Id="rId50" Type="http://schemas.openxmlformats.org/officeDocument/2006/relationships/slide" Target="slides/slide41.xml"/><Relationship Id="rId55" Type="http://schemas.openxmlformats.org/officeDocument/2006/relationships/slide" Target="slides/slide46.xml"/><Relationship Id="rId76" Type="http://schemas.openxmlformats.org/officeDocument/2006/relationships/slide" Target="slides/slide67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62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0.xml"/><Relationship Id="rId24" Type="http://schemas.openxmlformats.org/officeDocument/2006/relationships/slide" Target="slides/slide15.xml"/><Relationship Id="rId40" Type="http://schemas.openxmlformats.org/officeDocument/2006/relationships/slide" Target="slides/slide31.xml"/><Relationship Id="rId45" Type="http://schemas.openxmlformats.org/officeDocument/2006/relationships/slide" Target="slides/slide36.xml"/><Relationship Id="rId66" Type="http://schemas.openxmlformats.org/officeDocument/2006/relationships/slide" Target="slides/slide57.xml"/><Relationship Id="rId87" Type="http://schemas.openxmlformats.org/officeDocument/2006/relationships/theme" Target="theme/theme1.xml"/><Relationship Id="rId61" Type="http://schemas.openxmlformats.org/officeDocument/2006/relationships/slide" Target="slides/slide52.xml"/><Relationship Id="rId82" Type="http://schemas.openxmlformats.org/officeDocument/2006/relationships/slide" Target="slides/slide7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1072872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09480" y="5816880"/>
            <a:ext cx="1072872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38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5235480" cy="2883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39" name="PlaceHolder 3"/>
          <p:cNvSpPr>
            <a:spLocks noGrp="1"/>
          </p:cNvSpPr>
          <p:nvPr>
            <p:ph type="body"/>
          </p:nvPr>
        </p:nvSpPr>
        <p:spPr>
          <a:xfrm>
            <a:off x="6107040" y="4310640"/>
            <a:ext cx="5235480" cy="2883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PlaceHolder 1"/>
          <p:cNvSpPr>
            <a:spLocks noGrp="1"/>
          </p:cNvSpPr>
          <p:nvPr>
            <p:ph type="subTitle"/>
          </p:nvPr>
        </p:nvSpPr>
        <p:spPr>
          <a:xfrm>
            <a:off x="609480" y="2873520"/>
            <a:ext cx="10972440" cy="53078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43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44" name="PlaceHolder 3"/>
          <p:cNvSpPr>
            <a:spLocks noGrp="1"/>
          </p:cNvSpPr>
          <p:nvPr>
            <p:ph type="body"/>
          </p:nvPr>
        </p:nvSpPr>
        <p:spPr>
          <a:xfrm>
            <a:off x="6107040" y="4310640"/>
            <a:ext cx="5235480" cy="2883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45" name="PlaceHolder 4"/>
          <p:cNvSpPr>
            <a:spLocks noGrp="1"/>
          </p:cNvSpPr>
          <p:nvPr>
            <p:ph type="body"/>
          </p:nvPr>
        </p:nvSpPr>
        <p:spPr>
          <a:xfrm>
            <a:off x="609480" y="581688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47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5235480" cy="2883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48" name="PlaceHolder 3"/>
          <p:cNvSpPr>
            <a:spLocks noGrp="1"/>
          </p:cNvSpPr>
          <p:nvPr>
            <p:ph type="body"/>
          </p:nvPr>
        </p:nvSpPr>
        <p:spPr>
          <a:xfrm>
            <a:off x="6107040" y="431064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49" name="PlaceHolder 4"/>
          <p:cNvSpPr>
            <a:spLocks noGrp="1"/>
          </p:cNvSpPr>
          <p:nvPr>
            <p:ph type="body"/>
          </p:nvPr>
        </p:nvSpPr>
        <p:spPr>
          <a:xfrm>
            <a:off x="6107040" y="581688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51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52" name="PlaceHolder 3"/>
          <p:cNvSpPr>
            <a:spLocks noGrp="1"/>
          </p:cNvSpPr>
          <p:nvPr>
            <p:ph type="body"/>
          </p:nvPr>
        </p:nvSpPr>
        <p:spPr>
          <a:xfrm>
            <a:off x="6107040" y="431064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53" name="PlaceHolder 4"/>
          <p:cNvSpPr>
            <a:spLocks noGrp="1"/>
          </p:cNvSpPr>
          <p:nvPr>
            <p:ph type="body"/>
          </p:nvPr>
        </p:nvSpPr>
        <p:spPr>
          <a:xfrm>
            <a:off x="609480" y="5816880"/>
            <a:ext cx="1072872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55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1072872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56" name="PlaceHolder 3"/>
          <p:cNvSpPr>
            <a:spLocks noGrp="1"/>
          </p:cNvSpPr>
          <p:nvPr>
            <p:ph type="body"/>
          </p:nvPr>
        </p:nvSpPr>
        <p:spPr>
          <a:xfrm>
            <a:off x="609480" y="5816880"/>
            <a:ext cx="1072872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58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59" name="PlaceHolder 3"/>
          <p:cNvSpPr>
            <a:spLocks noGrp="1"/>
          </p:cNvSpPr>
          <p:nvPr>
            <p:ph type="body"/>
          </p:nvPr>
        </p:nvSpPr>
        <p:spPr>
          <a:xfrm>
            <a:off x="6107040" y="431064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60" name="PlaceHolder 4"/>
          <p:cNvSpPr>
            <a:spLocks noGrp="1"/>
          </p:cNvSpPr>
          <p:nvPr>
            <p:ph type="body"/>
          </p:nvPr>
        </p:nvSpPr>
        <p:spPr>
          <a:xfrm>
            <a:off x="609480" y="581688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61" name="PlaceHolder 5"/>
          <p:cNvSpPr>
            <a:spLocks noGrp="1"/>
          </p:cNvSpPr>
          <p:nvPr>
            <p:ph type="body"/>
          </p:nvPr>
        </p:nvSpPr>
        <p:spPr>
          <a:xfrm>
            <a:off x="6107040" y="581688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63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345456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64" name="PlaceHolder 3"/>
          <p:cNvSpPr>
            <a:spLocks noGrp="1"/>
          </p:cNvSpPr>
          <p:nvPr>
            <p:ph type="body"/>
          </p:nvPr>
        </p:nvSpPr>
        <p:spPr>
          <a:xfrm>
            <a:off x="4237200" y="4310640"/>
            <a:ext cx="345456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65" name="PlaceHolder 4"/>
          <p:cNvSpPr>
            <a:spLocks noGrp="1"/>
          </p:cNvSpPr>
          <p:nvPr>
            <p:ph type="body"/>
          </p:nvPr>
        </p:nvSpPr>
        <p:spPr>
          <a:xfrm>
            <a:off x="7864920" y="4310640"/>
            <a:ext cx="345456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66" name="PlaceHolder 5"/>
          <p:cNvSpPr>
            <a:spLocks noGrp="1"/>
          </p:cNvSpPr>
          <p:nvPr>
            <p:ph type="body"/>
          </p:nvPr>
        </p:nvSpPr>
        <p:spPr>
          <a:xfrm>
            <a:off x="609480" y="5816880"/>
            <a:ext cx="345456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67" name="PlaceHolder 6"/>
          <p:cNvSpPr>
            <a:spLocks noGrp="1"/>
          </p:cNvSpPr>
          <p:nvPr>
            <p:ph type="body"/>
          </p:nvPr>
        </p:nvSpPr>
        <p:spPr>
          <a:xfrm>
            <a:off x="4237200" y="5816880"/>
            <a:ext cx="345456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68" name="PlaceHolder 7"/>
          <p:cNvSpPr>
            <a:spLocks noGrp="1"/>
          </p:cNvSpPr>
          <p:nvPr>
            <p:ph type="body"/>
          </p:nvPr>
        </p:nvSpPr>
        <p:spPr>
          <a:xfrm>
            <a:off x="7864920" y="5816880"/>
            <a:ext cx="345456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6107040" y="431064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609480" y="581688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6107040" y="581688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345456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4237200" y="4310640"/>
            <a:ext cx="345456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7864920" y="4310640"/>
            <a:ext cx="345456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609480" y="5816880"/>
            <a:ext cx="345456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4237200" y="5816880"/>
            <a:ext cx="345456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7864920" y="5816880"/>
            <a:ext cx="345456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subTitle"/>
          </p:nvPr>
        </p:nvSpPr>
        <p:spPr>
          <a:xfrm>
            <a:off x="609480" y="4310640"/>
            <a:ext cx="10728720" cy="28832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10728720" cy="2883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5235480" cy="2883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9" name="PlaceHolder 3"/>
          <p:cNvSpPr>
            <a:spLocks noGrp="1"/>
          </p:cNvSpPr>
          <p:nvPr>
            <p:ph type="body"/>
          </p:nvPr>
        </p:nvSpPr>
        <p:spPr>
          <a:xfrm>
            <a:off x="6107040" y="4310640"/>
            <a:ext cx="5235480" cy="2883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subTitle"/>
          </p:nvPr>
        </p:nvSpPr>
        <p:spPr>
          <a:xfrm>
            <a:off x="609480" y="2873520"/>
            <a:ext cx="10972440" cy="53078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 type="body"/>
          </p:nvPr>
        </p:nvSpPr>
        <p:spPr>
          <a:xfrm>
            <a:off x="6107040" y="4310640"/>
            <a:ext cx="5235480" cy="2883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5" name="PlaceHolder 4"/>
          <p:cNvSpPr>
            <a:spLocks noGrp="1"/>
          </p:cNvSpPr>
          <p:nvPr>
            <p:ph type="body"/>
          </p:nvPr>
        </p:nvSpPr>
        <p:spPr>
          <a:xfrm>
            <a:off x="609480" y="581688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609480" y="4310640"/>
            <a:ext cx="10728720" cy="28832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5235480" cy="2883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 type="body"/>
          </p:nvPr>
        </p:nvSpPr>
        <p:spPr>
          <a:xfrm>
            <a:off x="6107040" y="431064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9" name="PlaceHolder 4"/>
          <p:cNvSpPr>
            <a:spLocks noGrp="1"/>
          </p:cNvSpPr>
          <p:nvPr>
            <p:ph type="body"/>
          </p:nvPr>
        </p:nvSpPr>
        <p:spPr>
          <a:xfrm>
            <a:off x="6107040" y="581688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 type="body"/>
          </p:nvPr>
        </p:nvSpPr>
        <p:spPr>
          <a:xfrm>
            <a:off x="6107040" y="431064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3" name="PlaceHolder 4"/>
          <p:cNvSpPr>
            <a:spLocks noGrp="1"/>
          </p:cNvSpPr>
          <p:nvPr>
            <p:ph type="body"/>
          </p:nvPr>
        </p:nvSpPr>
        <p:spPr>
          <a:xfrm>
            <a:off x="609480" y="5816880"/>
            <a:ext cx="1072872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1072872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609480" y="5816880"/>
            <a:ext cx="1072872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6107040" y="431064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0" name="PlaceHolder 4"/>
          <p:cNvSpPr>
            <a:spLocks noGrp="1"/>
          </p:cNvSpPr>
          <p:nvPr>
            <p:ph type="body"/>
          </p:nvPr>
        </p:nvSpPr>
        <p:spPr>
          <a:xfrm>
            <a:off x="609480" y="581688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1" name="PlaceHolder 5"/>
          <p:cNvSpPr>
            <a:spLocks noGrp="1"/>
          </p:cNvSpPr>
          <p:nvPr>
            <p:ph type="body"/>
          </p:nvPr>
        </p:nvSpPr>
        <p:spPr>
          <a:xfrm>
            <a:off x="6107040" y="581688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345456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4237200" y="4310640"/>
            <a:ext cx="345456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 type="body"/>
          </p:nvPr>
        </p:nvSpPr>
        <p:spPr>
          <a:xfrm>
            <a:off x="7864920" y="4310640"/>
            <a:ext cx="345456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6" name="PlaceHolder 5"/>
          <p:cNvSpPr>
            <a:spLocks noGrp="1"/>
          </p:cNvSpPr>
          <p:nvPr>
            <p:ph type="body"/>
          </p:nvPr>
        </p:nvSpPr>
        <p:spPr>
          <a:xfrm>
            <a:off x="609480" y="5816880"/>
            <a:ext cx="345456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7" name="PlaceHolder 6"/>
          <p:cNvSpPr>
            <a:spLocks noGrp="1"/>
          </p:cNvSpPr>
          <p:nvPr>
            <p:ph type="body"/>
          </p:nvPr>
        </p:nvSpPr>
        <p:spPr>
          <a:xfrm>
            <a:off x="4237200" y="5816880"/>
            <a:ext cx="345456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8" name="PlaceHolder 7"/>
          <p:cNvSpPr>
            <a:spLocks noGrp="1"/>
          </p:cNvSpPr>
          <p:nvPr>
            <p:ph type="body"/>
          </p:nvPr>
        </p:nvSpPr>
        <p:spPr>
          <a:xfrm>
            <a:off x="7864920" y="5816880"/>
            <a:ext cx="345456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subTitle"/>
          </p:nvPr>
        </p:nvSpPr>
        <p:spPr>
          <a:xfrm>
            <a:off x="609480" y="4310640"/>
            <a:ext cx="10728720" cy="28832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10728720" cy="2883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5235480" cy="2883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91" name="PlaceHolder 3"/>
          <p:cNvSpPr>
            <a:spLocks noGrp="1"/>
          </p:cNvSpPr>
          <p:nvPr>
            <p:ph type="body"/>
          </p:nvPr>
        </p:nvSpPr>
        <p:spPr>
          <a:xfrm>
            <a:off x="6107040" y="4310640"/>
            <a:ext cx="5235480" cy="2883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10728720" cy="2883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subTitle"/>
          </p:nvPr>
        </p:nvSpPr>
        <p:spPr>
          <a:xfrm>
            <a:off x="609480" y="2873520"/>
            <a:ext cx="10972440" cy="53078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96" name="PlaceHolder 3"/>
          <p:cNvSpPr>
            <a:spLocks noGrp="1"/>
          </p:cNvSpPr>
          <p:nvPr>
            <p:ph type="body"/>
          </p:nvPr>
        </p:nvSpPr>
        <p:spPr>
          <a:xfrm>
            <a:off x="6107040" y="4310640"/>
            <a:ext cx="5235480" cy="2883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97" name="PlaceHolder 4"/>
          <p:cNvSpPr>
            <a:spLocks noGrp="1"/>
          </p:cNvSpPr>
          <p:nvPr>
            <p:ph type="body"/>
          </p:nvPr>
        </p:nvSpPr>
        <p:spPr>
          <a:xfrm>
            <a:off x="609480" y="581688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5235480" cy="2883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 type="body"/>
          </p:nvPr>
        </p:nvSpPr>
        <p:spPr>
          <a:xfrm>
            <a:off x="6107040" y="431064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01" name="PlaceHolder 4"/>
          <p:cNvSpPr>
            <a:spLocks noGrp="1"/>
          </p:cNvSpPr>
          <p:nvPr>
            <p:ph type="body"/>
          </p:nvPr>
        </p:nvSpPr>
        <p:spPr>
          <a:xfrm>
            <a:off x="6107040" y="581688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6107040" y="431064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 type="body"/>
          </p:nvPr>
        </p:nvSpPr>
        <p:spPr>
          <a:xfrm>
            <a:off x="609480" y="5816880"/>
            <a:ext cx="1072872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1072872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08" name="PlaceHolder 3"/>
          <p:cNvSpPr>
            <a:spLocks noGrp="1"/>
          </p:cNvSpPr>
          <p:nvPr>
            <p:ph type="body"/>
          </p:nvPr>
        </p:nvSpPr>
        <p:spPr>
          <a:xfrm>
            <a:off x="609480" y="5816880"/>
            <a:ext cx="1072872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11" name="PlaceHolder 3"/>
          <p:cNvSpPr>
            <a:spLocks noGrp="1"/>
          </p:cNvSpPr>
          <p:nvPr>
            <p:ph type="body"/>
          </p:nvPr>
        </p:nvSpPr>
        <p:spPr>
          <a:xfrm>
            <a:off x="6107040" y="431064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12" name="PlaceHolder 4"/>
          <p:cNvSpPr>
            <a:spLocks noGrp="1"/>
          </p:cNvSpPr>
          <p:nvPr>
            <p:ph type="body"/>
          </p:nvPr>
        </p:nvSpPr>
        <p:spPr>
          <a:xfrm>
            <a:off x="609480" y="581688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13" name="PlaceHolder 5"/>
          <p:cNvSpPr>
            <a:spLocks noGrp="1"/>
          </p:cNvSpPr>
          <p:nvPr>
            <p:ph type="body"/>
          </p:nvPr>
        </p:nvSpPr>
        <p:spPr>
          <a:xfrm>
            <a:off x="6107040" y="581688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345456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16" name="PlaceHolder 3"/>
          <p:cNvSpPr>
            <a:spLocks noGrp="1"/>
          </p:cNvSpPr>
          <p:nvPr>
            <p:ph type="body"/>
          </p:nvPr>
        </p:nvSpPr>
        <p:spPr>
          <a:xfrm>
            <a:off x="4237200" y="4310640"/>
            <a:ext cx="345456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17" name="PlaceHolder 4"/>
          <p:cNvSpPr>
            <a:spLocks noGrp="1"/>
          </p:cNvSpPr>
          <p:nvPr>
            <p:ph type="body"/>
          </p:nvPr>
        </p:nvSpPr>
        <p:spPr>
          <a:xfrm>
            <a:off x="7864920" y="4310640"/>
            <a:ext cx="345456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18" name="PlaceHolder 5"/>
          <p:cNvSpPr>
            <a:spLocks noGrp="1"/>
          </p:cNvSpPr>
          <p:nvPr>
            <p:ph type="body"/>
          </p:nvPr>
        </p:nvSpPr>
        <p:spPr>
          <a:xfrm>
            <a:off x="609480" y="5816880"/>
            <a:ext cx="345456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19" name="PlaceHolder 6"/>
          <p:cNvSpPr>
            <a:spLocks noGrp="1"/>
          </p:cNvSpPr>
          <p:nvPr>
            <p:ph type="body"/>
          </p:nvPr>
        </p:nvSpPr>
        <p:spPr>
          <a:xfrm>
            <a:off x="4237200" y="5816880"/>
            <a:ext cx="345456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20" name="PlaceHolder 7"/>
          <p:cNvSpPr>
            <a:spLocks noGrp="1"/>
          </p:cNvSpPr>
          <p:nvPr>
            <p:ph type="body"/>
          </p:nvPr>
        </p:nvSpPr>
        <p:spPr>
          <a:xfrm>
            <a:off x="7864920" y="5816880"/>
            <a:ext cx="345456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 type="subTitle"/>
          </p:nvPr>
        </p:nvSpPr>
        <p:spPr>
          <a:xfrm>
            <a:off x="609480" y="4310640"/>
            <a:ext cx="10728720" cy="28832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10728720" cy="2883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5235480" cy="2883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6107040" y="4310640"/>
            <a:ext cx="5235480" cy="2883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28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5235480" cy="2883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29" name="PlaceHolder 3"/>
          <p:cNvSpPr>
            <a:spLocks noGrp="1"/>
          </p:cNvSpPr>
          <p:nvPr>
            <p:ph type="body"/>
          </p:nvPr>
        </p:nvSpPr>
        <p:spPr>
          <a:xfrm>
            <a:off x="6107040" y="4310640"/>
            <a:ext cx="5235480" cy="2883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subTitle"/>
          </p:nvPr>
        </p:nvSpPr>
        <p:spPr>
          <a:xfrm>
            <a:off x="609480" y="2873520"/>
            <a:ext cx="10972440" cy="53078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34" name="PlaceHolder 3"/>
          <p:cNvSpPr>
            <a:spLocks noGrp="1"/>
          </p:cNvSpPr>
          <p:nvPr>
            <p:ph type="body"/>
          </p:nvPr>
        </p:nvSpPr>
        <p:spPr>
          <a:xfrm>
            <a:off x="6107040" y="4310640"/>
            <a:ext cx="5235480" cy="2883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35" name="PlaceHolder 4"/>
          <p:cNvSpPr>
            <a:spLocks noGrp="1"/>
          </p:cNvSpPr>
          <p:nvPr>
            <p:ph type="body"/>
          </p:nvPr>
        </p:nvSpPr>
        <p:spPr>
          <a:xfrm>
            <a:off x="609480" y="581688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37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5235480" cy="2883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38" name="PlaceHolder 3"/>
          <p:cNvSpPr>
            <a:spLocks noGrp="1"/>
          </p:cNvSpPr>
          <p:nvPr>
            <p:ph type="body"/>
          </p:nvPr>
        </p:nvSpPr>
        <p:spPr>
          <a:xfrm>
            <a:off x="6107040" y="431064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39" name="PlaceHolder 4"/>
          <p:cNvSpPr>
            <a:spLocks noGrp="1"/>
          </p:cNvSpPr>
          <p:nvPr>
            <p:ph type="body"/>
          </p:nvPr>
        </p:nvSpPr>
        <p:spPr>
          <a:xfrm>
            <a:off x="6107040" y="581688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42" name="PlaceHolder 3"/>
          <p:cNvSpPr>
            <a:spLocks noGrp="1"/>
          </p:cNvSpPr>
          <p:nvPr>
            <p:ph type="body"/>
          </p:nvPr>
        </p:nvSpPr>
        <p:spPr>
          <a:xfrm>
            <a:off x="6107040" y="431064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43" name="PlaceHolder 4"/>
          <p:cNvSpPr>
            <a:spLocks noGrp="1"/>
          </p:cNvSpPr>
          <p:nvPr>
            <p:ph type="body"/>
          </p:nvPr>
        </p:nvSpPr>
        <p:spPr>
          <a:xfrm>
            <a:off x="609480" y="5816880"/>
            <a:ext cx="1072872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45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1072872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46" name="PlaceHolder 3"/>
          <p:cNvSpPr>
            <a:spLocks noGrp="1"/>
          </p:cNvSpPr>
          <p:nvPr>
            <p:ph type="body"/>
          </p:nvPr>
        </p:nvSpPr>
        <p:spPr>
          <a:xfrm>
            <a:off x="609480" y="5816880"/>
            <a:ext cx="1072872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48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49" name="PlaceHolder 3"/>
          <p:cNvSpPr>
            <a:spLocks noGrp="1"/>
          </p:cNvSpPr>
          <p:nvPr>
            <p:ph type="body"/>
          </p:nvPr>
        </p:nvSpPr>
        <p:spPr>
          <a:xfrm>
            <a:off x="6107040" y="431064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50" name="PlaceHolder 4"/>
          <p:cNvSpPr>
            <a:spLocks noGrp="1"/>
          </p:cNvSpPr>
          <p:nvPr>
            <p:ph type="body"/>
          </p:nvPr>
        </p:nvSpPr>
        <p:spPr>
          <a:xfrm>
            <a:off x="609480" y="581688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51" name="PlaceHolder 5"/>
          <p:cNvSpPr>
            <a:spLocks noGrp="1"/>
          </p:cNvSpPr>
          <p:nvPr>
            <p:ph type="body"/>
          </p:nvPr>
        </p:nvSpPr>
        <p:spPr>
          <a:xfrm>
            <a:off x="6107040" y="581688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53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345456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54" name="PlaceHolder 3"/>
          <p:cNvSpPr>
            <a:spLocks noGrp="1"/>
          </p:cNvSpPr>
          <p:nvPr>
            <p:ph type="body"/>
          </p:nvPr>
        </p:nvSpPr>
        <p:spPr>
          <a:xfrm>
            <a:off x="4237200" y="4310640"/>
            <a:ext cx="345456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55" name="PlaceHolder 4"/>
          <p:cNvSpPr>
            <a:spLocks noGrp="1"/>
          </p:cNvSpPr>
          <p:nvPr>
            <p:ph type="body"/>
          </p:nvPr>
        </p:nvSpPr>
        <p:spPr>
          <a:xfrm>
            <a:off x="7864920" y="4310640"/>
            <a:ext cx="345456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56" name="PlaceHolder 5"/>
          <p:cNvSpPr>
            <a:spLocks noGrp="1"/>
          </p:cNvSpPr>
          <p:nvPr>
            <p:ph type="body"/>
          </p:nvPr>
        </p:nvSpPr>
        <p:spPr>
          <a:xfrm>
            <a:off x="609480" y="5816880"/>
            <a:ext cx="345456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57" name="PlaceHolder 6"/>
          <p:cNvSpPr>
            <a:spLocks noGrp="1"/>
          </p:cNvSpPr>
          <p:nvPr>
            <p:ph type="body"/>
          </p:nvPr>
        </p:nvSpPr>
        <p:spPr>
          <a:xfrm>
            <a:off x="4237200" y="5816880"/>
            <a:ext cx="345456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58" name="PlaceHolder 7"/>
          <p:cNvSpPr>
            <a:spLocks noGrp="1"/>
          </p:cNvSpPr>
          <p:nvPr>
            <p:ph type="body"/>
          </p:nvPr>
        </p:nvSpPr>
        <p:spPr>
          <a:xfrm>
            <a:off x="7864920" y="5816880"/>
            <a:ext cx="345456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66" name="PlaceHolder 2"/>
          <p:cNvSpPr>
            <a:spLocks noGrp="1"/>
          </p:cNvSpPr>
          <p:nvPr>
            <p:ph type="subTitle"/>
          </p:nvPr>
        </p:nvSpPr>
        <p:spPr>
          <a:xfrm>
            <a:off x="609480" y="4310640"/>
            <a:ext cx="10728720" cy="28832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68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10728720" cy="2883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70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5235480" cy="2883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71" name="PlaceHolder 3"/>
          <p:cNvSpPr>
            <a:spLocks noGrp="1"/>
          </p:cNvSpPr>
          <p:nvPr>
            <p:ph type="body"/>
          </p:nvPr>
        </p:nvSpPr>
        <p:spPr>
          <a:xfrm>
            <a:off x="6107040" y="4310640"/>
            <a:ext cx="5235480" cy="2883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subTitle"/>
          </p:nvPr>
        </p:nvSpPr>
        <p:spPr>
          <a:xfrm>
            <a:off x="609480" y="2873520"/>
            <a:ext cx="10972440" cy="53078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75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76" name="PlaceHolder 3"/>
          <p:cNvSpPr>
            <a:spLocks noGrp="1"/>
          </p:cNvSpPr>
          <p:nvPr>
            <p:ph type="body"/>
          </p:nvPr>
        </p:nvSpPr>
        <p:spPr>
          <a:xfrm>
            <a:off x="6107040" y="4310640"/>
            <a:ext cx="5235480" cy="2883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77" name="PlaceHolder 4"/>
          <p:cNvSpPr>
            <a:spLocks noGrp="1"/>
          </p:cNvSpPr>
          <p:nvPr>
            <p:ph type="body"/>
          </p:nvPr>
        </p:nvSpPr>
        <p:spPr>
          <a:xfrm>
            <a:off x="609480" y="581688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79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5235480" cy="2883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80" name="PlaceHolder 3"/>
          <p:cNvSpPr>
            <a:spLocks noGrp="1"/>
          </p:cNvSpPr>
          <p:nvPr>
            <p:ph type="body"/>
          </p:nvPr>
        </p:nvSpPr>
        <p:spPr>
          <a:xfrm>
            <a:off x="6107040" y="431064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81" name="PlaceHolder 4"/>
          <p:cNvSpPr>
            <a:spLocks noGrp="1"/>
          </p:cNvSpPr>
          <p:nvPr>
            <p:ph type="body"/>
          </p:nvPr>
        </p:nvSpPr>
        <p:spPr>
          <a:xfrm>
            <a:off x="6107040" y="581688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83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84" name="PlaceHolder 3"/>
          <p:cNvSpPr>
            <a:spLocks noGrp="1"/>
          </p:cNvSpPr>
          <p:nvPr>
            <p:ph type="body"/>
          </p:nvPr>
        </p:nvSpPr>
        <p:spPr>
          <a:xfrm>
            <a:off x="6107040" y="431064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85" name="PlaceHolder 4"/>
          <p:cNvSpPr>
            <a:spLocks noGrp="1"/>
          </p:cNvSpPr>
          <p:nvPr>
            <p:ph type="body"/>
          </p:nvPr>
        </p:nvSpPr>
        <p:spPr>
          <a:xfrm>
            <a:off x="609480" y="5816880"/>
            <a:ext cx="1072872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87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1072872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88" name="PlaceHolder 3"/>
          <p:cNvSpPr>
            <a:spLocks noGrp="1"/>
          </p:cNvSpPr>
          <p:nvPr>
            <p:ph type="body"/>
          </p:nvPr>
        </p:nvSpPr>
        <p:spPr>
          <a:xfrm>
            <a:off x="609480" y="5816880"/>
            <a:ext cx="1072872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90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91" name="PlaceHolder 3"/>
          <p:cNvSpPr>
            <a:spLocks noGrp="1"/>
          </p:cNvSpPr>
          <p:nvPr>
            <p:ph type="body"/>
          </p:nvPr>
        </p:nvSpPr>
        <p:spPr>
          <a:xfrm>
            <a:off x="6107040" y="431064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92" name="PlaceHolder 4"/>
          <p:cNvSpPr>
            <a:spLocks noGrp="1"/>
          </p:cNvSpPr>
          <p:nvPr>
            <p:ph type="body"/>
          </p:nvPr>
        </p:nvSpPr>
        <p:spPr>
          <a:xfrm>
            <a:off x="609480" y="581688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93" name="PlaceHolder 5"/>
          <p:cNvSpPr>
            <a:spLocks noGrp="1"/>
          </p:cNvSpPr>
          <p:nvPr>
            <p:ph type="body"/>
          </p:nvPr>
        </p:nvSpPr>
        <p:spPr>
          <a:xfrm>
            <a:off x="6107040" y="581688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609480" y="2873520"/>
            <a:ext cx="10972440" cy="53078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95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345456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96" name="PlaceHolder 3"/>
          <p:cNvSpPr>
            <a:spLocks noGrp="1"/>
          </p:cNvSpPr>
          <p:nvPr>
            <p:ph type="body"/>
          </p:nvPr>
        </p:nvSpPr>
        <p:spPr>
          <a:xfrm>
            <a:off x="4237200" y="4310640"/>
            <a:ext cx="345456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97" name="PlaceHolder 4"/>
          <p:cNvSpPr>
            <a:spLocks noGrp="1"/>
          </p:cNvSpPr>
          <p:nvPr>
            <p:ph type="body"/>
          </p:nvPr>
        </p:nvSpPr>
        <p:spPr>
          <a:xfrm>
            <a:off x="7864920" y="4310640"/>
            <a:ext cx="345456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98" name="PlaceHolder 5"/>
          <p:cNvSpPr>
            <a:spLocks noGrp="1"/>
          </p:cNvSpPr>
          <p:nvPr>
            <p:ph type="body"/>
          </p:nvPr>
        </p:nvSpPr>
        <p:spPr>
          <a:xfrm>
            <a:off x="609480" y="5816880"/>
            <a:ext cx="345456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99" name="PlaceHolder 6"/>
          <p:cNvSpPr>
            <a:spLocks noGrp="1"/>
          </p:cNvSpPr>
          <p:nvPr>
            <p:ph type="body"/>
          </p:nvPr>
        </p:nvSpPr>
        <p:spPr>
          <a:xfrm>
            <a:off x="4237200" y="5816880"/>
            <a:ext cx="345456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00" name="PlaceHolder 7"/>
          <p:cNvSpPr>
            <a:spLocks noGrp="1"/>
          </p:cNvSpPr>
          <p:nvPr>
            <p:ph type="body"/>
          </p:nvPr>
        </p:nvSpPr>
        <p:spPr>
          <a:xfrm>
            <a:off x="7864920" y="5816880"/>
            <a:ext cx="345456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08" name="PlaceHolder 2"/>
          <p:cNvSpPr>
            <a:spLocks noGrp="1"/>
          </p:cNvSpPr>
          <p:nvPr>
            <p:ph type="subTitle"/>
          </p:nvPr>
        </p:nvSpPr>
        <p:spPr>
          <a:xfrm>
            <a:off x="609480" y="4310640"/>
            <a:ext cx="10728720" cy="28832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10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10728720" cy="2883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12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5235480" cy="2883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13" name="PlaceHolder 3"/>
          <p:cNvSpPr>
            <a:spLocks noGrp="1"/>
          </p:cNvSpPr>
          <p:nvPr>
            <p:ph type="body"/>
          </p:nvPr>
        </p:nvSpPr>
        <p:spPr>
          <a:xfrm>
            <a:off x="6107040" y="4310640"/>
            <a:ext cx="5235480" cy="2883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PlaceHolder 1"/>
          <p:cNvSpPr>
            <a:spLocks noGrp="1"/>
          </p:cNvSpPr>
          <p:nvPr>
            <p:ph type="subTitle"/>
          </p:nvPr>
        </p:nvSpPr>
        <p:spPr>
          <a:xfrm>
            <a:off x="609480" y="2873520"/>
            <a:ext cx="10972440" cy="53078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17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18" name="PlaceHolder 3"/>
          <p:cNvSpPr>
            <a:spLocks noGrp="1"/>
          </p:cNvSpPr>
          <p:nvPr>
            <p:ph type="body"/>
          </p:nvPr>
        </p:nvSpPr>
        <p:spPr>
          <a:xfrm>
            <a:off x="6107040" y="4310640"/>
            <a:ext cx="5235480" cy="2883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19" name="PlaceHolder 4"/>
          <p:cNvSpPr>
            <a:spLocks noGrp="1"/>
          </p:cNvSpPr>
          <p:nvPr>
            <p:ph type="body"/>
          </p:nvPr>
        </p:nvSpPr>
        <p:spPr>
          <a:xfrm>
            <a:off x="609480" y="581688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21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5235480" cy="2883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22" name="PlaceHolder 3"/>
          <p:cNvSpPr>
            <a:spLocks noGrp="1"/>
          </p:cNvSpPr>
          <p:nvPr>
            <p:ph type="body"/>
          </p:nvPr>
        </p:nvSpPr>
        <p:spPr>
          <a:xfrm>
            <a:off x="6107040" y="431064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23" name="PlaceHolder 4"/>
          <p:cNvSpPr>
            <a:spLocks noGrp="1"/>
          </p:cNvSpPr>
          <p:nvPr>
            <p:ph type="body"/>
          </p:nvPr>
        </p:nvSpPr>
        <p:spPr>
          <a:xfrm>
            <a:off x="6107040" y="581688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25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26" name="PlaceHolder 3"/>
          <p:cNvSpPr>
            <a:spLocks noGrp="1"/>
          </p:cNvSpPr>
          <p:nvPr>
            <p:ph type="body"/>
          </p:nvPr>
        </p:nvSpPr>
        <p:spPr>
          <a:xfrm>
            <a:off x="6107040" y="431064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27" name="PlaceHolder 4"/>
          <p:cNvSpPr>
            <a:spLocks noGrp="1"/>
          </p:cNvSpPr>
          <p:nvPr>
            <p:ph type="body"/>
          </p:nvPr>
        </p:nvSpPr>
        <p:spPr>
          <a:xfrm>
            <a:off x="609480" y="5816880"/>
            <a:ext cx="1072872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6107040" y="4310640"/>
            <a:ext cx="5235480" cy="2883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609480" y="581688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29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1072872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30" name="PlaceHolder 3"/>
          <p:cNvSpPr>
            <a:spLocks noGrp="1"/>
          </p:cNvSpPr>
          <p:nvPr>
            <p:ph type="body"/>
          </p:nvPr>
        </p:nvSpPr>
        <p:spPr>
          <a:xfrm>
            <a:off x="609480" y="5816880"/>
            <a:ext cx="1072872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32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33" name="PlaceHolder 3"/>
          <p:cNvSpPr>
            <a:spLocks noGrp="1"/>
          </p:cNvSpPr>
          <p:nvPr>
            <p:ph type="body"/>
          </p:nvPr>
        </p:nvSpPr>
        <p:spPr>
          <a:xfrm>
            <a:off x="6107040" y="431064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34" name="PlaceHolder 4"/>
          <p:cNvSpPr>
            <a:spLocks noGrp="1"/>
          </p:cNvSpPr>
          <p:nvPr>
            <p:ph type="body"/>
          </p:nvPr>
        </p:nvSpPr>
        <p:spPr>
          <a:xfrm>
            <a:off x="609480" y="581688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35" name="PlaceHolder 5"/>
          <p:cNvSpPr>
            <a:spLocks noGrp="1"/>
          </p:cNvSpPr>
          <p:nvPr>
            <p:ph type="body"/>
          </p:nvPr>
        </p:nvSpPr>
        <p:spPr>
          <a:xfrm>
            <a:off x="6107040" y="581688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37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345456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38" name="PlaceHolder 3"/>
          <p:cNvSpPr>
            <a:spLocks noGrp="1"/>
          </p:cNvSpPr>
          <p:nvPr>
            <p:ph type="body"/>
          </p:nvPr>
        </p:nvSpPr>
        <p:spPr>
          <a:xfrm>
            <a:off x="4237200" y="4310640"/>
            <a:ext cx="345456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39" name="PlaceHolder 4"/>
          <p:cNvSpPr>
            <a:spLocks noGrp="1"/>
          </p:cNvSpPr>
          <p:nvPr>
            <p:ph type="body"/>
          </p:nvPr>
        </p:nvSpPr>
        <p:spPr>
          <a:xfrm>
            <a:off x="7864920" y="4310640"/>
            <a:ext cx="345456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40" name="PlaceHolder 5"/>
          <p:cNvSpPr>
            <a:spLocks noGrp="1"/>
          </p:cNvSpPr>
          <p:nvPr>
            <p:ph type="body"/>
          </p:nvPr>
        </p:nvSpPr>
        <p:spPr>
          <a:xfrm>
            <a:off x="609480" y="5816880"/>
            <a:ext cx="345456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41" name="PlaceHolder 6"/>
          <p:cNvSpPr>
            <a:spLocks noGrp="1"/>
          </p:cNvSpPr>
          <p:nvPr>
            <p:ph type="body"/>
          </p:nvPr>
        </p:nvSpPr>
        <p:spPr>
          <a:xfrm>
            <a:off x="4237200" y="5816880"/>
            <a:ext cx="345456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42" name="PlaceHolder 7"/>
          <p:cNvSpPr>
            <a:spLocks noGrp="1"/>
          </p:cNvSpPr>
          <p:nvPr>
            <p:ph type="body"/>
          </p:nvPr>
        </p:nvSpPr>
        <p:spPr>
          <a:xfrm>
            <a:off x="7864920" y="5816880"/>
            <a:ext cx="345456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50" name="PlaceHolder 2"/>
          <p:cNvSpPr>
            <a:spLocks noGrp="1"/>
          </p:cNvSpPr>
          <p:nvPr>
            <p:ph type="subTitle"/>
          </p:nvPr>
        </p:nvSpPr>
        <p:spPr>
          <a:xfrm>
            <a:off x="609480" y="4310640"/>
            <a:ext cx="10728720" cy="28832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52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10728720" cy="2883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54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5235480" cy="2883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55" name="PlaceHolder 3"/>
          <p:cNvSpPr>
            <a:spLocks noGrp="1"/>
          </p:cNvSpPr>
          <p:nvPr>
            <p:ph type="body"/>
          </p:nvPr>
        </p:nvSpPr>
        <p:spPr>
          <a:xfrm>
            <a:off x="6107040" y="4310640"/>
            <a:ext cx="5235480" cy="2883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PlaceHolder 1"/>
          <p:cNvSpPr>
            <a:spLocks noGrp="1"/>
          </p:cNvSpPr>
          <p:nvPr>
            <p:ph type="subTitle"/>
          </p:nvPr>
        </p:nvSpPr>
        <p:spPr>
          <a:xfrm>
            <a:off x="609480" y="2873520"/>
            <a:ext cx="10972440" cy="53078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59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60" name="PlaceHolder 3"/>
          <p:cNvSpPr>
            <a:spLocks noGrp="1"/>
          </p:cNvSpPr>
          <p:nvPr>
            <p:ph type="body"/>
          </p:nvPr>
        </p:nvSpPr>
        <p:spPr>
          <a:xfrm>
            <a:off x="6107040" y="4310640"/>
            <a:ext cx="5235480" cy="2883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61" name="PlaceHolder 4"/>
          <p:cNvSpPr>
            <a:spLocks noGrp="1"/>
          </p:cNvSpPr>
          <p:nvPr>
            <p:ph type="body"/>
          </p:nvPr>
        </p:nvSpPr>
        <p:spPr>
          <a:xfrm>
            <a:off x="609480" y="581688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5235480" cy="2883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6107040" y="431064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6107040" y="581688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63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5235480" cy="2883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64" name="PlaceHolder 3"/>
          <p:cNvSpPr>
            <a:spLocks noGrp="1"/>
          </p:cNvSpPr>
          <p:nvPr>
            <p:ph type="body"/>
          </p:nvPr>
        </p:nvSpPr>
        <p:spPr>
          <a:xfrm>
            <a:off x="6107040" y="431064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65" name="PlaceHolder 4"/>
          <p:cNvSpPr>
            <a:spLocks noGrp="1"/>
          </p:cNvSpPr>
          <p:nvPr>
            <p:ph type="body"/>
          </p:nvPr>
        </p:nvSpPr>
        <p:spPr>
          <a:xfrm>
            <a:off x="6107040" y="581688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67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68" name="PlaceHolder 3"/>
          <p:cNvSpPr>
            <a:spLocks noGrp="1"/>
          </p:cNvSpPr>
          <p:nvPr>
            <p:ph type="body"/>
          </p:nvPr>
        </p:nvSpPr>
        <p:spPr>
          <a:xfrm>
            <a:off x="6107040" y="431064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69" name="PlaceHolder 4"/>
          <p:cNvSpPr>
            <a:spLocks noGrp="1"/>
          </p:cNvSpPr>
          <p:nvPr>
            <p:ph type="body"/>
          </p:nvPr>
        </p:nvSpPr>
        <p:spPr>
          <a:xfrm>
            <a:off x="609480" y="5816880"/>
            <a:ext cx="1072872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71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1072872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72" name="PlaceHolder 3"/>
          <p:cNvSpPr>
            <a:spLocks noGrp="1"/>
          </p:cNvSpPr>
          <p:nvPr>
            <p:ph type="body"/>
          </p:nvPr>
        </p:nvSpPr>
        <p:spPr>
          <a:xfrm>
            <a:off x="609480" y="5816880"/>
            <a:ext cx="1072872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74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75" name="PlaceHolder 3"/>
          <p:cNvSpPr>
            <a:spLocks noGrp="1"/>
          </p:cNvSpPr>
          <p:nvPr>
            <p:ph type="body"/>
          </p:nvPr>
        </p:nvSpPr>
        <p:spPr>
          <a:xfrm>
            <a:off x="6107040" y="431064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76" name="PlaceHolder 4"/>
          <p:cNvSpPr>
            <a:spLocks noGrp="1"/>
          </p:cNvSpPr>
          <p:nvPr>
            <p:ph type="body"/>
          </p:nvPr>
        </p:nvSpPr>
        <p:spPr>
          <a:xfrm>
            <a:off x="609480" y="581688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77" name="PlaceHolder 5"/>
          <p:cNvSpPr>
            <a:spLocks noGrp="1"/>
          </p:cNvSpPr>
          <p:nvPr>
            <p:ph type="body"/>
          </p:nvPr>
        </p:nvSpPr>
        <p:spPr>
          <a:xfrm>
            <a:off x="6107040" y="581688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79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345456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80" name="PlaceHolder 3"/>
          <p:cNvSpPr>
            <a:spLocks noGrp="1"/>
          </p:cNvSpPr>
          <p:nvPr>
            <p:ph type="body"/>
          </p:nvPr>
        </p:nvSpPr>
        <p:spPr>
          <a:xfrm>
            <a:off x="4237200" y="4310640"/>
            <a:ext cx="345456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81" name="PlaceHolder 4"/>
          <p:cNvSpPr>
            <a:spLocks noGrp="1"/>
          </p:cNvSpPr>
          <p:nvPr>
            <p:ph type="body"/>
          </p:nvPr>
        </p:nvSpPr>
        <p:spPr>
          <a:xfrm>
            <a:off x="7864920" y="4310640"/>
            <a:ext cx="345456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82" name="PlaceHolder 5"/>
          <p:cNvSpPr>
            <a:spLocks noGrp="1"/>
          </p:cNvSpPr>
          <p:nvPr>
            <p:ph type="body"/>
          </p:nvPr>
        </p:nvSpPr>
        <p:spPr>
          <a:xfrm>
            <a:off x="609480" y="5816880"/>
            <a:ext cx="345456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83" name="PlaceHolder 6"/>
          <p:cNvSpPr>
            <a:spLocks noGrp="1"/>
          </p:cNvSpPr>
          <p:nvPr>
            <p:ph type="body"/>
          </p:nvPr>
        </p:nvSpPr>
        <p:spPr>
          <a:xfrm>
            <a:off x="4237200" y="5816880"/>
            <a:ext cx="345456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84" name="PlaceHolder 7"/>
          <p:cNvSpPr>
            <a:spLocks noGrp="1"/>
          </p:cNvSpPr>
          <p:nvPr>
            <p:ph type="body"/>
          </p:nvPr>
        </p:nvSpPr>
        <p:spPr>
          <a:xfrm>
            <a:off x="7864920" y="5816880"/>
            <a:ext cx="345456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92" name="PlaceHolder 2"/>
          <p:cNvSpPr>
            <a:spLocks noGrp="1"/>
          </p:cNvSpPr>
          <p:nvPr>
            <p:ph type="subTitle"/>
          </p:nvPr>
        </p:nvSpPr>
        <p:spPr>
          <a:xfrm>
            <a:off x="609480" y="4310640"/>
            <a:ext cx="10728720" cy="28832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94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10728720" cy="2883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96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5235480" cy="2883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97" name="PlaceHolder 3"/>
          <p:cNvSpPr>
            <a:spLocks noGrp="1"/>
          </p:cNvSpPr>
          <p:nvPr>
            <p:ph type="body"/>
          </p:nvPr>
        </p:nvSpPr>
        <p:spPr>
          <a:xfrm>
            <a:off x="6107040" y="4310640"/>
            <a:ext cx="5235480" cy="2883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6107040" y="431064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609480" y="5816880"/>
            <a:ext cx="1072872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PlaceHolder 1"/>
          <p:cNvSpPr>
            <a:spLocks noGrp="1"/>
          </p:cNvSpPr>
          <p:nvPr>
            <p:ph type="subTitle"/>
          </p:nvPr>
        </p:nvSpPr>
        <p:spPr>
          <a:xfrm>
            <a:off x="609480" y="2873520"/>
            <a:ext cx="10972440" cy="53078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01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02" name="PlaceHolder 3"/>
          <p:cNvSpPr>
            <a:spLocks noGrp="1"/>
          </p:cNvSpPr>
          <p:nvPr>
            <p:ph type="body"/>
          </p:nvPr>
        </p:nvSpPr>
        <p:spPr>
          <a:xfrm>
            <a:off x="6107040" y="4310640"/>
            <a:ext cx="5235480" cy="2883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03" name="PlaceHolder 4"/>
          <p:cNvSpPr>
            <a:spLocks noGrp="1"/>
          </p:cNvSpPr>
          <p:nvPr>
            <p:ph type="body"/>
          </p:nvPr>
        </p:nvSpPr>
        <p:spPr>
          <a:xfrm>
            <a:off x="609480" y="581688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05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5235480" cy="2883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06" name="PlaceHolder 3"/>
          <p:cNvSpPr>
            <a:spLocks noGrp="1"/>
          </p:cNvSpPr>
          <p:nvPr>
            <p:ph type="body"/>
          </p:nvPr>
        </p:nvSpPr>
        <p:spPr>
          <a:xfrm>
            <a:off x="6107040" y="431064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07" name="PlaceHolder 4"/>
          <p:cNvSpPr>
            <a:spLocks noGrp="1"/>
          </p:cNvSpPr>
          <p:nvPr>
            <p:ph type="body"/>
          </p:nvPr>
        </p:nvSpPr>
        <p:spPr>
          <a:xfrm>
            <a:off x="6107040" y="581688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09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10" name="PlaceHolder 3"/>
          <p:cNvSpPr>
            <a:spLocks noGrp="1"/>
          </p:cNvSpPr>
          <p:nvPr>
            <p:ph type="body"/>
          </p:nvPr>
        </p:nvSpPr>
        <p:spPr>
          <a:xfrm>
            <a:off x="6107040" y="431064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11" name="PlaceHolder 4"/>
          <p:cNvSpPr>
            <a:spLocks noGrp="1"/>
          </p:cNvSpPr>
          <p:nvPr>
            <p:ph type="body"/>
          </p:nvPr>
        </p:nvSpPr>
        <p:spPr>
          <a:xfrm>
            <a:off x="609480" y="5816880"/>
            <a:ext cx="1072872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13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1072872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14" name="PlaceHolder 3"/>
          <p:cNvSpPr>
            <a:spLocks noGrp="1"/>
          </p:cNvSpPr>
          <p:nvPr>
            <p:ph type="body"/>
          </p:nvPr>
        </p:nvSpPr>
        <p:spPr>
          <a:xfrm>
            <a:off x="609480" y="5816880"/>
            <a:ext cx="1072872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16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17" name="PlaceHolder 3"/>
          <p:cNvSpPr>
            <a:spLocks noGrp="1"/>
          </p:cNvSpPr>
          <p:nvPr>
            <p:ph type="body"/>
          </p:nvPr>
        </p:nvSpPr>
        <p:spPr>
          <a:xfrm>
            <a:off x="6107040" y="431064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18" name="PlaceHolder 4"/>
          <p:cNvSpPr>
            <a:spLocks noGrp="1"/>
          </p:cNvSpPr>
          <p:nvPr>
            <p:ph type="body"/>
          </p:nvPr>
        </p:nvSpPr>
        <p:spPr>
          <a:xfrm>
            <a:off x="609480" y="581688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19" name="PlaceHolder 5"/>
          <p:cNvSpPr>
            <a:spLocks noGrp="1"/>
          </p:cNvSpPr>
          <p:nvPr>
            <p:ph type="body"/>
          </p:nvPr>
        </p:nvSpPr>
        <p:spPr>
          <a:xfrm>
            <a:off x="6107040" y="5816880"/>
            <a:ext cx="523548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21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345456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22" name="PlaceHolder 3"/>
          <p:cNvSpPr>
            <a:spLocks noGrp="1"/>
          </p:cNvSpPr>
          <p:nvPr>
            <p:ph type="body"/>
          </p:nvPr>
        </p:nvSpPr>
        <p:spPr>
          <a:xfrm>
            <a:off x="4237200" y="4310640"/>
            <a:ext cx="345456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23" name="PlaceHolder 4"/>
          <p:cNvSpPr>
            <a:spLocks noGrp="1"/>
          </p:cNvSpPr>
          <p:nvPr>
            <p:ph type="body"/>
          </p:nvPr>
        </p:nvSpPr>
        <p:spPr>
          <a:xfrm>
            <a:off x="7864920" y="4310640"/>
            <a:ext cx="345456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24" name="PlaceHolder 5"/>
          <p:cNvSpPr>
            <a:spLocks noGrp="1"/>
          </p:cNvSpPr>
          <p:nvPr>
            <p:ph type="body"/>
          </p:nvPr>
        </p:nvSpPr>
        <p:spPr>
          <a:xfrm>
            <a:off x="609480" y="5816880"/>
            <a:ext cx="345456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25" name="PlaceHolder 6"/>
          <p:cNvSpPr>
            <a:spLocks noGrp="1"/>
          </p:cNvSpPr>
          <p:nvPr>
            <p:ph type="body"/>
          </p:nvPr>
        </p:nvSpPr>
        <p:spPr>
          <a:xfrm>
            <a:off x="4237200" y="5816880"/>
            <a:ext cx="345456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26" name="PlaceHolder 7"/>
          <p:cNvSpPr>
            <a:spLocks noGrp="1"/>
          </p:cNvSpPr>
          <p:nvPr>
            <p:ph type="body"/>
          </p:nvPr>
        </p:nvSpPr>
        <p:spPr>
          <a:xfrm>
            <a:off x="7864920" y="5816880"/>
            <a:ext cx="3454560" cy="13752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34" name="PlaceHolder 2"/>
          <p:cNvSpPr>
            <a:spLocks noGrp="1"/>
          </p:cNvSpPr>
          <p:nvPr>
            <p:ph type="subTitle"/>
          </p:nvPr>
        </p:nvSpPr>
        <p:spPr>
          <a:xfrm>
            <a:off x="609480" y="4310640"/>
            <a:ext cx="10728720" cy="28832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endParaRPr lang="en-US" sz="375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36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10728720" cy="2883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algn="ctr">
              <a:spcAft>
                <a:spcPts val="1281"/>
              </a:spcAft>
            </a:pPr>
            <a:endParaRPr lang="en-US" sz="291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2.jpe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image" Target="../media/image3.jpe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14" Type="http://schemas.openxmlformats.org/officeDocument/2006/relationships/image" Target="../media/image4.jpe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0.xml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Relationship Id="rId14" Type="http://schemas.openxmlformats.org/officeDocument/2006/relationships/image" Target="../media/image5.jpe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8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7.xml"/><Relationship Id="rId12" Type="http://schemas.openxmlformats.org/officeDocument/2006/relationships/slideLayout" Target="../slideLayouts/slideLayout72.xml"/><Relationship Id="rId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6.xml"/><Relationship Id="rId11" Type="http://schemas.openxmlformats.org/officeDocument/2006/relationships/slideLayout" Target="../slideLayouts/slideLayout71.xml"/><Relationship Id="rId5" Type="http://schemas.openxmlformats.org/officeDocument/2006/relationships/slideLayout" Target="../slideLayouts/slideLayout65.xml"/><Relationship Id="rId10" Type="http://schemas.openxmlformats.org/officeDocument/2006/relationships/slideLayout" Target="../slideLayouts/slideLayout70.xml"/><Relationship Id="rId4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9.xml"/><Relationship Id="rId14" Type="http://schemas.openxmlformats.org/officeDocument/2006/relationships/image" Target="../media/image6.jpeg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/><Relationship Id="rId13" Type="http://schemas.openxmlformats.org/officeDocument/2006/relationships/theme" Target="../theme/theme7.xml"/><Relationship Id="rId3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9.xml"/><Relationship Id="rId12" Type="http://schemas.openxmlformats.org/officeDocument/2006/relationships/slideLayout" Target="../slideLayouts/slideLayout84.xml"/><Relationship Id="rId2" Type="http://schemas.openxmlformats.org/officeDocument/2006/relationships/slideLayout" Target="../slideLayouts/slideLayout74.xml"/><Relationship Id="rId1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8.xml"/><Relationship Id="rId11" Type="http://schemas.openxmlformats.org/officeDocument/2006/relationships/slideLayout" Target="../slideLayouts/slideLayout83.xml"/><Relationship Id="rId5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82.xml"/><Relationship Id="rId4" Type="http://schemas.openxmlformats.org/officeDocument/2006/relationships/slideLayout" Target="../slideLayouts/slideLayout76.xml"/><Relationship Id="rId9" Type="http://schemas.openxmlformats.org/officeDocument/2006/relationships/slideLayout" Target="../slideLayouts/slideLayout81.xml"/><Relationship Id="rId14" Type="http://schemas.openxmlformats.org/officeDocument/2006/relationships/image" Target="../media/image7.jpeg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2.xml"/><Relationship Id="rId13" Type="http://schemas.openxmlformats.org/officeDocument/2006/relationships/theme" Target="../theme/theme8.xml"/><Relationship Id="rId3" Type="http://schemas.openxmlformats.org/officeDocument/2006/relationships/slideLayout" Target="../slideLayouts/slideLayout87.xml"/><Relationship Id="rId7" Type="http://schemas.openxmlformats.org/officeDocument/2006/relationships/slideLayout" Target="../slideLayouts/slideLayout91.xml"/><Relationship Id="rId12" Type="http://schemas.openxmlformats.org/officeDocument/2006/relationships/slideLayout" Target="../slideLayouts/slideLayout96.xml"/><Relationship Id="rId2" Type="http://schemas.openxmlformats.org/officeDocument/2006/relationships/slideLayout" Target="../slideLayouts/slideLayout86.xml"/><Relationship Id="rId1" Type="http://schemas.openxmlformats.org/officeDocument/2006/relationships/slideLayout" Target="../slideLayouts/slideLayout85.xml"/><Relationship Id="rId6" Type="http://schemas.openxmlformats.org/officeDocument/2006/relationships/slideLayout" Target="../slideLayouts/slideLayout90.xml"/><Relationship Id="rId11" Type="http://schemas.openxmlformats.org/officeDocument/2006/relationships/slideLayout" Target="../slideLayouts/slideLayout95.xml"/><Relationship Id="rId5" Type="http://schemas.openxmlformats.org/officeDocument/2006/relationships/slideLayout" Target="../slideLayouts/slideLayout89.xml"/><Relationship Id="rId10" Type="http://schemas.openxmlformats.org/officeDocument/2006/relationships/slideLayout" Target="../slideLayouts/slideLayout94.xml"/><Relationship Id="rId4" Type="http://schemas.openxmlformats.org/officeDocument/2006/relationships/slideLayout" Target="../slideLayouts/slideLayout88.xml"/><Relationship Id="rId9" Type="http://schemas.openxmlformats.org/officeDocument/2006/relationships/slideLayout" Target="../slideLayouts/slideLayout93.xml"/><Relationship Id="rId14" Type="http://schemas.openxmlformats.org/officeDocument/2006/relationships/image" Target="../media/image8.jpeg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4.xml"/><Relationship Id="rId13" Type="http://schemas.openxmlformats.org/officeDocument/2006/relationships/theme" Target="../theme/theme9.xml"/><Relationship Id="rId3" Type="http://schemas.openxmlformats.org/officeDocument/2006/relationships/slideLayout" Target="../slideLayouts/slideLayout99.xml"/><Relationship Id="rId7" Type="http://schemas.openxmlformats.org/officeDocument/2006/relationships/slideLayout" Target="../slideLayouts/slideLayout103.xml"/><Relationship Id="rId12" Type="http://schemas.openxmlformats.org/officeDocument/2006/relationships/slideLayout" Target="../slideLayouts/slideLayout108.xml"/><Relationship Id="rId2" Type="http://schemas.openxmlformats.org/officeDocument/2006/relationships/slideLayout" Target="../slideLayouts/slideLayout98.xml"/><Relationship Id="rId1" Type="http://schemas.openxmlformats.org/officeDocument/2006/relationships/slideLayout" Target="../slideLayouts/slideLayout97.xml"/><Relationship Id="rId6" Type="http://schemas.openxmlformats.org/officeDocument/2006/relationships/slideLayout" Target="../slideLayouts/slideLayout102.xml"/><Relationship Id="rId11" Type="http://schemas.openxmlformats.org/officeDocument/2006/relationships/slideLayout" Target="../slideLayouts/slideLayout107.xml"/><Relationship Id="rId5" Type="http://schemas.openxmlformats.org/officeDocument/2006/relationships/slideLayout" Target="../slideLayouts/slideLayout101.xml"/><Relationship Id="rId10" Type="http://schemas.openxmlformats.org/officeDocument/2006/relationships/slideLayout" Target="../slideLayouts/slideLayout106.xml"/><Relationship Id="rId4" Type="http://schemas.openxmlformats.org/officeDocument/2006/relationships/slideLayout" Target="../slideLayouts/slideLayout100.xml"/><Relationship Id="rId9" Type="http://schemas.openxmlformats.org/officeDocument/2006/relationships/slideLayout" Target="../slideLayouts/slideLayout105.xml"/><Relationship Id="rId14" Type="http://schemas.openxmlformats.org/officeDocument/2006/relationships/image" Target="../media/image9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1200" cy="2387160"/>
          </a:xfrm>
          <a:prstGeom prst="rect">
            <a:avLst/>
          </a:prstGeom>
        </p:spPr>
        <p:txBody>
          <a:bodyPr lIns="90000" tIns="45000" rIns="90000" bIns="4500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800" b="0" strike="noStrike" cap="all" spc="-1">
                <a:solidFill>
                  <a:srgbClr val="FFFFFF"/>
                </a:solidFill>
                <a:latin typeface="Tw Cen MT"/>
              </a:rPr>
              <a:t>Click to edit Master title style</a:t>
            </a:r>
            <a:endParaRPr lang="en-US" sz="4800" b="0" strike="noStrike" spc="-1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dt"/>
          </p:nvPr>
        </p:nvSpPr>
        <p:spPr>
          <a:xfrm>
            <a:off x="7077600" y="5410080"/>
            <a:ext cx="2742840" cy="364680"/>
          </a:xfrm>
          <a:prstGeom prst="rect">
            <a:avLst/>
          </a:prstGeom>
        </p:spPr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fld id="{2899D99C-5F20-40FE-91B7-C767037C50E7}" type="datetime">
              <a:rPr lang="en-US" sz="1800" b="0" strike="noStrike" spc="-1">
                <a:solidFill>
                  <a:srgbClr val="FFFFFF"/>
                </a:solidFill>
                <a:latin typeface="Tw Cen MT"/>
              </a:rPr>
              <a:t>7/31/2020</a:t>
            </a:fld>
            <a:endParaRPr lang="en-US" sz="1800" b="0" strike="noStrike" spc="-1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/>
          </p:nvPr>
        </p:nvSpPr>
        <p:spPr>
          <a:xfrm>
            <a:off x="1876320" y="5410080"/>
            <a:ext cx="5124600" cy="364680"/>
          </a:xfrm>
          <a:prstGeom prst="rect">
            <a:avLst/>
          </a:prstGeom>
        </p:spPr>
        <p:txBody>
          <a:bodyPr lIns="90000" tIns="45000" rIns="90000" bIns="45000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/>
          </p:nvPr>
        </p:nvSpPr>
        <p:spPr>
          <a:xfrm>
            <a:off x="9896760" y="5410080"/>
            <a:ext cx="770760" cy="364680"/>
          </a:xfrm>
          <a:prstGeom prst="rect">
            <a:avLst/>
          </a:prstGeom>
        </p:spPr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fld id="{065E021D-C71B-4B9F-AFD5-B83ECC101EBC}" type="slidenum">
              <a:rPr lang="en-US" sz="1800" b="0" strike="noStrike" spc="-1">
                <a:solidFill>
                  <a:srgbClr val="FFFFFF"/>
                </a:solidFill>
                <a:latin typeface="Tw Cen MT"/>
              </a:rPr>
              <a:t>‹#›</a:t>
            </a:fld>
            <a:endParaRPr lang="en-US" sz="1800" b="0" strike="noStrike" spc="-1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FFFFFF"/>
                </a:solidFill>
                <a:latin typeface="Tw Cen MT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FFFFFF"/>
                </a:solidFill>
                <a:latin typeface="Tw Cen MT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600" b="0" strike="noStrike" spc="-1">
                <a:solidFill>
                  <a:srgbClr val="FFFFFF"/>
                </a:solidFill>
                <a:latin typeface="Tw Cen MT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600" b="0" strike="noStrike" spc="-1">
                <a:solidFill>
                  <a:srgbClr val="FFFFFF"/>
                </a:solidFill>
                <a:latin typeface="Tw Cen MT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FFFFFF"/>
                </a:solidFill>
                <a:latin typeface="Tw Cen MT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FFFFFF"/>
                </a:solidFill>
                <a:latin typeface="Tw Cen MT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FFFFFF"/>
                </a:solidFill>
                <a:latin typeface="Tw Cen MT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2362320" y="1023120"/>
            <a:ext cx="7445520" cy="158904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6500" b="1" strike="noStrike" spc="-1">
                <a:solidFill>
                  <a:srgbClr val="FFFFFF"/>
                </a:solidFill>
                <a:latin typeface="Trebuchet MS"/>
                <a:ea typeface="Tahoma"/>
              </a:rPr>
              <a:t>Click to edit Master title style</a:t>
            </a:r>
            <a:endParaRPr lang="en-US" sz="6500" b="0" strike="noStrike" spc="-1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957960" y="3080520"/>
            <a:ext cx="10199520" cy="3265200"/>
          </a:xfrm>
          <a:prstGeom prst="rect">
            <a:avLst/>
          </a:prstGeom>
        </p:spPr>
        <p:txBody>
          <a:bodyPr>
            <a:noAutofit/>
          </a:bodyPr>
          <a:lstStyle/>
          <a:p>
            <a:pPr algn="ctr">
              <a:lnSpc>
                <a:spcPct val="100000"/>
              </a:lnSpc>
              <a:spcBef>
                <a:spcPts val="1001"/>
              </a:spcBef>
            </a:pPr>
            <a:r>
              <a:rPr lang="en-US" sz="7000" b="1" strike="noStrike" spc="-1">
                <a:solidFill>
                  <a:srgbClr val="004E96"/>
                </a:solidFill>
                <a:latin typeface="Trebuchet MS"/>
              </a:rPr>
              <a:t>Edit Master text styles</a:t>
            </a:r>
            <a:endParaRPr lang="en-US" sz="7000" b="0" strike="noStrike" spc="-1">
              <a:solidFill>
                <a:srgbClr val="1369B4"/>
              </a:solidFill>
              <a:latin typeface="Palatino LT Std"/>
            </a:endParaRPr>
          </a:p>
          <a:p>
            <a:pPr marL="457200" algn="ctr">
              <a:lnSpc>
                <a:spcPct val="100000"/>
              </a:lnSpc>
              <a:spcBef>
                <a:spcPts val="499"/>
              </a:spcBef>
            </a:pPr>
            <a:r>
              <a:rPr lang="en-US" sz="7000" b="1" strike="noStrike" spc="-1">
                <a:solidFill>
                  <a:srgbClr val="004E96"/>
                </a:solidFill>
                <a:latin typeface="Trebuchet MS"/>
              </a:rPr>
              <a:t>Second level</a:t>
            </a:r>
            <a:endParaRPr lang="en-US" sz="7000" b="0" strike="noStrike" spc="-1">
              <a:solidFill>
                <a:srgbClr val="1369B4"/>
              </a:solidFill>
              <a:latin typeface="Palatino LT Std"/>
            </a:endParaRPr>
          </a:p>
          <a:p>
            <a:pPr marL="914400" algn="ctr">
              <a:lnSpc>
                <a:spcPct val="100000"/>
              </a:lnSpc>
              <a:spcBef>
                <a:spcPts val="499"/>
              </a:spcBef>
            </a:pPr>
            <a:r>
              <a:rPr lang="en-US" sz="7000" b="1" strike="noStrike" spc="-1">
                <a:solidFill>
                  <a:srgbClr val="004E96"/>
                </a:solidFill>
                <a:latin typeface="Trebuchet MS"/>
              </a:rPr>
              <a:t>Third level</a:t>
            </a:r>
            <a:endParaRPr lang="en-US" sz="7000" b="0" strike="noStrike" spc="-1">
              <a:solidFill>
                <a:srgbClr val="1369B4"/>
              </a:solidFill>
              <a:latin typeface="Palatino LT Std"/>
            </a:endParaRPr>
          </a:p>
          <a:p>
            <a:pPr marL="1371600" algn="ctr">
              <a:lnSpc>
                <a:spcPct val="100000"/>
              </a:lnSpc>
              <a:spcBef>
                <a:spcPts val="499"/>
              </a:spcBef>
            </a:pPr>
            <a:r>
              <a:rPr lang="en-US" sz="7000" b="1" strike="noStrike" spc="-1">
                <a:solidFill>
                  <a:srgbClr val="004E96"/>
                </a:solidFill>
                <a:latin typeface="Trebuchet MS"/>
              </a:rPr>
              <a:t>Fourth level</a:t>
            </a:r>
            <a:endParaRPr lang="en-US" sz="7000" b="0" strike="noStrike" spc="-1">
              <a:solidFill>
                <a:srgbClr val="1369B4"/>
              </a:solidFill>
              <a:latin typeface="Palatino LT Std"/>
            </a:endParaRPr>
          </a:p>
          <a:p>
            <a:pPr marL="1828800" algn="ctr">
              <a:lnSpc>
                <a:spcPct val="100000"/>
              </a:lnSpc>
              <a:spcBef>
                <a:spcPts val="499"/>
              </a:spcBef>
            </a:pPr>
            <a:r>
              <a:rPr lang="en-US" sz="7000" b="1" strike="noStrike" spc="-1">
                <a:solidFill>
                  <a:srgbClr val="004E96"/>
                </a:solidFill>
                <a:latin typeface="Trebuchet MS"/>
              </a:rPr>
              <a:t>Fifth level</a:t>
            </a:r>
            <a:endParaRPr lang="en-US" sz="7000" b="0" strike="noStrike" spc="-1">
              <a:solidFill>
                <a:srgbClr val="1369B4"/>
              </a:solidFill>
              <a:latin typeface="Palatino LT Std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CustomShape 1"/>
          <p:cNvSpPr/>
          <p:nvPr/>
        </p:nvSpPr>
        <p:spPr>
          <a:xfrm>
            <a:off x="6172200" y="6596640"/>
            <a:ext cx="5758200" cy="2174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r>
              <a:rPr lang="en-US" sz="1000" b="0" strike="noStrike" spc="-1">
                <a:solidFill>
                  <a:srgbClr val="262626"/>
                </a:solidFill>
                <a:latin typeface="Arial"/>
              </a:rPr>
              <a:t>Copyright Goodheart-Willcox Co., Inc.  May not be posted to a publicly accessible website.</a:t>
            </a:r>
            <a:endParaRPr lang="en-US" sz="1000" b="0" strike="noStrike" spc="-1">
              <a:latin typeface="Arial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title"/>
          </p:nvPr>
        </p:nvSpPr>
        <p:spPr>
          <a:xfrm>
            <a:off x="587880" y="511560"/>
            <a:ext cx="11168280" cy="946800"/>
          </a:xfrm>
          <a:prstGeom prst="rect">
            <a:avLst/>
          </a:prstGeom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FFFFFF"/>
                </a:solidFill>
                <a:latin typeface="Helvetica LT Std"/>
              </a:rPr>
              <a:t>Click to edit Master title style</a:t>
            </a:r>
            <a:endParaRPr lang="en-US" sz="4500" b="0" strike="noStrike" spc="-1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81" name="PlaceHolder 3"/>
          <p:cNvSpPr>
            <a:spLocks noGrp="1"/>
          </p:cNvSpPr>
          <p:nvPr>
            <p:ph type="body"/>
          </p:nvPr>
        </p:nvSpPr>
        <p:spPr>
          <a:xfrm>
            <a:off x="849240" y="1774440"/>
            <a:ext cx="10907280" cy="4673520"/>
          </a:xfrm>
          <a:prstGeom prst="rect">
            <a:avLst/>
          </a:prstGeom>
        </p:spPr>
        <p:txBody>
          <a:bodyPr>
            <a:noAutofit/>
          </a:bodyPr>
          <a:lstStyle/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Edit Master text styles</a:t>
            </a: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Second level</a:t>
            </a:r>
          </a:p>
          <a:p>
            <a:pPr marL="1143000" lvl="2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Helvetica LT Std"/>
              </a:rPr>
              <a:t>Third level</a:t>
            </a:r>
          </a:p>
          <a:p>
            <a:pPr marL="1600200" lvl="3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1600" b="0" strike="noStrike" spc="-1">
                <a:solidFill>
                  <a:srgbClr val="000000"/>
                </a:solidFill>
                <a:latin typeface="Helvetica LT Std"/>
              </a:rPr>
              <a:t>Fourth level</a:t>
            </a:r>
          </a:p>
          <a:p>
            <a:pPr marL="2057400" lvl="4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1600" b="0" strike="noStrike" spc="-1">
                <a:solidFill>
                  <a:srgbClr val="000000"/>
                </a:solidFill>
                <a:latin typeface="Helvetica LT Std"/>
              </a:rPr>
              <a:t>Fifth level</a:t>
            </a:r>
          </a:p>
        </p:txBody>
      </p:sp>
      <p:sp>
        <p:nvSpPr>
          <p:cNvPr id="82" name="PlaceHolder 4"/>
          <p:cNvSpPr>
            <a:spLocks noGrp="1"/>
          </p:cNvSpPr>
          <p:nvPr>
            <p:ph type="dt"/>
          </p:nvPr>
        </p:nvSpPr>
        <p:spPr>
          <a:xfrm>
            <a:off x="7457040" y="5883120"/>
            <a:ext cx="2742840" cy="364680"/>
          </a:xfrm>
          <a:prstGeom prst="rect">
            <a:avLst/>
          </a:prstGeom>
        </p:spPr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fld id="{1EC7B0BA-4AFF-4F38-8691-0A91B3577502}" type="datetime">
              <a:rPr lang="en-US" sz="1800" b="0" strike="noStrike" spc="-1">
                <a:solidFill>
                  <a:srgbClr val="FFFFFF"/>
                </a:solidFill>
                <a:latin typeface="Tw Cen MT"/>
              </a:rPr>
              <a:t>7/31/2020</a:t>
            </a:fld>
            <a:endParaRPr lang="en-US" sz="1800" b="0" strike="noStrike" spc="-1">
              <a:latin typeface="Times New Roman"/>
            </a:endParaRPr>
          </a:p>
        </p:txBody>
      </p:sp>
      <p:sp>
        <p:nvSpPr>
          <p:cNvPr id="83" name="PlaceHolder 5"/>
          <p:cNvSpPr>
            <a:spLocks noGrp="1"/>
          </p:cNvSpPr>
          <p:nvPr>
            <p:ph type="ftr"/>
          </p:nvPr>
        </p:nvSpPr>
        <p:spPr>
          <a:xfrm>
            <a:off x="1141560" y="5883120"/>
            <a:ext cx="6238800" cy="364680"/>
          </a:xfrm>
          <a:prstGeom prst="rect">
            <a:avLst/>
          </a:prstGeom>
        </p:spPr>
        <p:txBody>
          <a:bodyPr lIns="90000" tIns="45000" rIns="90000" bIns="45000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4" name="PlaceHolder 6"/>
          <p:cNvSpPr>
            <a:spLocks noGrp="1"/>
          </p:cNvSpPr>
          <p:nvPr>
            <p:ph type="sldNum"/>
          </p:nvPr>
        </p:nvSpPr>
        <p:spPr>
          <a:xfrm>
            <a:off x="10276200" y="5883120"/>
            <a:ext cx="770760" cy="364680"/>
          </a:xfrm>
          <a:prstGeom prst="rect">
            <a:avLst/>
          </a:prstGeom>
        </p:spPr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fld id="{737018B6-7499-41E8-A18B-D96640938EA3}" type="slidenum">
              <a:rPr lang="en-US" sz="1800" b="0" strike="noStrike" spc="-1">
                <a:solidFill>
                  <a:srgbClr val="FFFFFF"/>
                </a:solidFill>
                <a:latin typeface="Tw Cen MT"/>
              </a:rPr>
              <a:t>‹#›</a:t>
            </a:fld>
            <a:endParaRPr lang="en-US" sz="18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2707560" y="1226160"/>
            <a:ext cx="6673680" cy="158904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6000" b="1" strike="noStrike" spc="-1">
                <a:solidFill>
                  <a:srgbClr val="FFFFFF"/>
                </a:solidFill>
                <a:latin typeface="Trebuchet MS"/>
                <a:ea typeface="Tahoma"/>
              </a:rPr>
              <a:t>Click to edit Master title style</a:t>
            </a:r>
            <a:endParaRPr lang="en-US" sz="6000" b="0" strike="noStrike" spc="-1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122" name="PlaceHolder 2"/>
          <p:cNvSpPr>
            <a:spLocks noGrp="1"/>
          </p:cNvSpPr>
          <p:nvPr>
            <p:ph type="body"/>
          </p:nvPr>
        </p:nvSpPr>
        <p:spPr>
          <a:xfrm>
            <a:off x="1401120" y="3159000"/>
            <a:ext cx="9381240" cy="2817000"/>
          </a:xfrm>
          <a:prstGeom prst="rect">
            <a:avLst/>
          </a:prstGeom>
        </p:spPr>
        <p:txBody>
          <a:bodyPr>
            <a:noAutofit/>
          </a:bodyPr>
          <a:lstStyle/>
          <a:p>
            <a:pPr algn="ctr">
              <a:lnSpc>
                <a:spcPct val="100000"/>
              </a:lnSpc>
              <a:spcBef>
                <a:spcPts val="1001"/>
              </a:spcBef>
            </a:pPr>
            <a:r>
              <a:rPr lang="en-US" sz="6000" b="1" strike="noStrike" spc="-1">
                <a:solidFill>
                  <a:srgbClr val="004E96"/>
                </a:solidFill>
                <a:latin typeface="Trebuchet MS"/>
              </a:rPr>
              <a:t>Edit Master text styles</a:t>
            </a:r>
            <a:endParaRPr lang="en-US" sz="6000" b="0" strike="noStrike" spc="-1">
              <a:solidFill>
                <a:srgbClr val="1369B4"/>
              </a:solidFill>
              <a:latin typeface="Palatino LT Std"/>
            </a:endParaRPr>
          </a:p>
          <a:p>
            <a:pPr marL="457200" algn="ctr">
              <a:lnSpc>
                <a:spcPct val="100000"/>
              </a:lnSpc>
              <a:spcBef>
                <a:spcPts val="499"/>
              </a:spcBef>
            </a:pPr>
            <a:r>
              <a:rPr lang="en-US" sz="6000" b="1" strike="noStrike" spc="-1">
                <a:solidFill>
                  <a:srgbClr val="004E96"/>
                </a:solidFill>
                <a:latin typeface="Trebuchet MS"/>
              </a:rPr>
              <a:t>Second level</a:t>
            </a:r>
            <a:endParaRPr lang="en-US" sz="6000" b="0" strike="noStrike" spc="-1">
              <a:solidFill>
                <a:srgbClr val="1369B4"/>
              </a:solidFill>
              <a:latin typeface="Palatino LT Std"/>
            </a:endParaRPr>
          </a:p>
          <a:p>
            <a:pPr marL="914400" algn="ctr">
              <a:lnSpc>
                <a:spcPct val="100000"/>
              </a:lnSpc>
              <a:spcBef>
                <a:spcPts val="499"/>
              </a:spcBef>
            </a:pPr>
            <a:r>
              <a:rPr lang="en-US" sz="6000" b="1" strike="noStrike" spc="-1">
                <a:solidFill>
                  <a:srgbClr val="004E96"/>
                </a:solidFill>
                <a:latin typeface="Trebuchet MS"/>
              </a:rPr>
              <a:t>Third level</a:t>
            </a:r>
            <a:endParaRPr lang="en-US" sz="6000" b="0" strike="noStrike" spc="-1">
              <a:solidFill>
                <a:srgbClr val="1369B4"/>
              </a:solidFill>
              <a:latin typeface="Palatino LT Std"/>
            </a:endParaRPr>
          </a:p>
          <a:p>
            <a:pPr marL="1371600" algn="ctr">
              <a:lnSpc>
                <a:spcPct val="100000"/>
              </a:lnSpc>
              <a:spcBef>
                <a:spcPts val="499"/>
              </a:spcBef>
            </a:pPr>
            <a:r>
              <a:rPr lang="en-US" sz="6000" b="1" strike="noStrike" spc="-1">
                <a:solidFill>
                  <a:srgbClr val="004E96"/>
                </a:solidFill>
                <a:latin typeface="Trebuchet MS"/>
              </a:rPr>
              <a:t>Fourth level</a:t>
            </a:r>
            <a:endParaRPr lang="en-US" sz="6000" b="0" strike="noStrike" spc="-1">
              <a:solidFill>
                <a:srgbClr val="1369B4"/>
              </a:solidFill>
              <a:latin typeface="Palatino LT Std"/>
            </a:endParaRPr>
          </a:p>
          <a:p>
            <a:pPr marL="1828800" algn="ctr">
              <a:lnSpc>
                <a:spcPct val="100000"/>
              </a:lnSpc>
              <a:spcBef>
                <a:spcPts val="499"/>
              </a:spcBef>
            </a:pPr>
            <a:r>
              <a:rPr lang="en-US" sz="6000" b="1" strike="noStrike" spc="-1">
                <a:solidFill>
                  <a:srgbClr val="004E96"/>
                </a:solidFill>
                <a:latin typeface="Trebuchet MS"/>
              </a:rPr>
              <a:t>Fifth level</a:t>
            </a:r>
            <a:endParaRPr lang="en-US" sz="6000" b="0" strike="noStrike" spc="-1">
              <a:solidFill>
                <a:srgbClr val="1369B4"/>
              </a:solidFill>
              <a:latin typeface="Palatino LT Std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CustomShape 1"/>
          <p:cNvSpPr/>
          <p:nvPr/>
        </p:nvSpPr>
        <p:spPr>
          <a:xfrm>
            <a:off x="6172200" y="6596640"/>
            <a:ext cx="5758200" cy="2174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r>
              <a:rPr lang="en-US" sz="1000" b="0" strike="noStrike" spc="-1">
                <a:solidFill>
                  <a:srgbClr val="1369B4"/>
                </a:solidFill>
                <a:latin typeface="Arial"/>
              </a:rPr>
              <a:t>Copyright Goodheart-Willcox Co., Inc.  May not be posted to a publicly accessible website.</a:t>
            </a:r>
            <a:endParaRPr lang="en-US" sz="1000" b="0" strike="noStrike" spc="-1">
              <a:latin typeface="Arial"/>
            </a:endParaRPr>
          </a:p>
        </p:txBody>
      </p:sp>
      <p:sp>
        <p:nvSpPr>
          <p:cNvPr id="160" name="PlaceHolder 2"/>
          <p:cNvSpPr>
            <a:spLocks noGrp="1"/>
          </p:cNvSpPr>
          <p:nvPr>
            <p:ph type="title"/>
          </p:nvPr>
        </p:nvSpPr>
        <p:spPr>
          <a:xfrm>
            <a:off x="587880" y="511560"/>
            <a:ext cx="6585480" cy="946800"/>
          </a:xfrm>
          <a:prstGeom prst="rect">
            <a:avLst/>
          </a:prstGeom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FFFFFF"/>
                </a:solidFill>
                <a:latin typeface="Helvetica LT Std"/>
              </a:rPr>
              <a:t>Click to edit Master title style</a:t>
            </a:r>
            <a:endParaRPr lang="en-US" sz="4500" b="0" strike="noStrike" spc="-1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161" name="PlaceHolder 3"/>
          <p:cNvSpPr>
            <a:spLocks noGrp="1"/>
          </p:cNvSpPr>
          <p:nvPr>
            <p:ph type="body"/>
          </p:nvPr>
        </p:nvSpPr>
        <p:spPr>
          <a:xfrm>
            <a:off x="849240" y="1774440"/>
            <a:ext cx="10907280" cy="4550040"/>
          </a:xfrm>
          <a:prstGeom prst="rect">
            <a:avLst/>
          </a:prstGeom>
        </p:spPr>
        <p:txBody>
          <a:bodyPr>
            <a:noAutofit/>
          </a:bodyPr>
          <a:lstStyle/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Edit Master text styles</a:t>
            </a: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Second level</a:t>
            </a:r>
          </a:p>
          <a:p>
            <a:pPr marL="1143000" lvl="2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Helvetica LT Std"/>
              </a:rPr>
              <a:t>Third level</a:t>
            </a:r>
          </a:p>
          <a:p>
            <a:pPr marL="1600200" lvl="3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1600" b="0" strike="noStrike" spc="-1">
                <a:solidFill>
                  <a:srgbClr val="000000"/>
                </a:solidFill>
                <a:latin typeface="Helvetica LT Std"/>
              </a:rPr>
              <a:t>Fourth level</a:t>
            </a:r>
          </a:p>
          <a:p>
            <a:pPr marL="2057400" lvl="4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1600" b="0" strike="noStrike" spc="-1">
                <a:solidFill>
                  <a:srgbClr val="000000"/>
                </a:solidFill>
                <a:latin typeface="Helvetica LT Std"/>
              </a:rPr>
              <a:t>Fifth level</a:t>
            </a:r>
          </a:p>
        </p:txBody>
      </p:sp>
      <p:sp>
        <p:nvSpPr>
          <p:cNvPr id="162" name="PlaceHolder 4"/>
          <p:cNvSpPr>
            <a:spLocks noGrp="1"/>
          </p:cNvSpPr>
          <p:nvPr>
            <p:ph type="dt"/>
          </p:nvPr>
        </p:nvSpPr>
        <p:spPr>
          <a:xfrm>
            <a:off x="7457040" y="5883120"/>
            <a:ext cx="2742840" cy="364680"/>
          </a:xfrm>
          <a:prstGeom prst="rect">
            <a:avLst/>
          </a:prstGeom>
        </p:spPr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fld id="{15B43F77-C293-4616-AC3E-09F5BC997702}" type="datetime">
              <a:rPr lang="en-US" sz="1800" b="0" strike="noStrike" spc="-1">
                <a:solidFill>
                  <a:srgbClr val="FFFFFF"/>
                </a:solidFill>
                <a:latin typeface="Tw Cen MT"/>
              </a:rPr>
              <a:t>7/31/2020</a:t>
            </a:fld>
            <a:endParaRPr lang="en-US" sz="1800" b="0" strike="noStrike" spc="-1">
              <a:latin typeface="Times New Roman"/>
            </a:endParaRPr>
          </a:p>
        </p:txBody>
      </p:sp>
      <p:sp>
        <p:nvSpPr>
          <p:cNvPr id="163" name="PlaceHolder 5"/>
          <p:cNvSpPr>
            <a:spLocks noGrp="1"/>
          </p:cNvSpPr>
          <p:nvPr>
            <p:ph type="ftr"/>
          </p:nvPr>
        </p:nvSpPr>
        <p:spPr>
          <a:xfrm>
            <a:off x="1141560" y="5883120"/>
            <a:ext cx="6238800" cy="364680"/>
          </a:xfrm>
          <a:prstGeom prst="rect">
            <a:avLst/>
          </a:prstGeom>
        </p:spPr>
        <p:txBody>
          <a:bodyPr lIns="90000" tIns="45000" rIns="90000" bIns="45000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164" name="PlaceHolder 6"/>
          <p:cNvSpPr>
            <a:spLocks noGrp="1"/>
          </p:cNvSpPr>
          <p:nvPr>
            <p:ph type="sldNum"/>
          </p:nvPr>
        </p:nvSpPr>
        <p:spPr>
          <a:xfrm>
            <a:off x="10276200" y="5883120"/>
            <a:ext cx="770760" cy="364680"/>
          </a:xfrm>
          <a:prstGeom prst="rect">
            <a:avLst/>
          </a:prstGeom>
        </p:spPr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fld id="{F8ABB4B3-A987-45D1-820C-91AC9312CE62}" type="slidenum">
              <a:rPr lang="en-US" sz="1800" b="0" strike="noStrike" spc="-1">
                <a:solidFill>
                  <a:srgbClr val="FFFFFF"/>
                </a:solidFill>
                <a:latin typeface="Tw Cen MT"/>
              </a:rPr>
              <a:t>‹#›</a:t>
            </a:fld>
            <a:endParaRPr lang="en-US" sz="18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CustomShape 1"/>
          <p:cNvSpPr/>
          <p:nvPr/>
        </p:nvSpPr>
        <p:spPr>
          <a:xfrm>
            <a:off x="6172200" y="6596640"/>
            <a:ext cx="5758200" cy="2174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r>
              <a:rPr lang="en-US" sz="1000" b="0" strike="noStrike" spc="-1">
                <a:solidFill>
                  <a:srgbClr val="FFFFFF"/>
                </a:solidFill>
                <a:latin typeface="Arial"/>
              </a:rPr>
              <a:t>Copyright Goodheart-Willcox Co., Inc.  May not be posted to a publicly accessible website.</a:t>
            </a:r>
            <a:endParaRPr lang="en-US" sz="1000" b="0" strike="noStrike" spc="-1">
              <a:latin typeface="Arial"/>
            </a:endParaRPr>
          </a:p>
        </p:txBody>
      </p:sp>
      <p:sp>
        <p:nvSpPr>
          <p:cNvPr id="202" name="PlaceHolder 2"/>
          <p:cNvSpPr>
            <a:spLocks noGrp="1"/>
          </p:cNvSpPr>
          <p:nvPr>
            <p:ph type="title"/>
          </p:nvPr>
        </p:nvSpPr>
        <p:spPr>
          <a:xfrm>
            <a:off x="587880" y="511560"/>
            <a:ext cx="11168280" cy="946800"/>
          </a:xfrm>
          <a:prstGeom prst="rect">
            <a:avLst/>
          </a:prstGeom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FFFFFF"/>
                </a:solidFill>
                <a:latin typeface="Helvetica LT Std"/>
              </a:rPr>
              <a:t>Click to edit Master title style</a:t>
            </a:r>
            <a:endParaRPr lang="en-US" sz="4500" b="0" strike="noStrike" spc="-1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203" name="PlaceHolder 3"/>
          <p:cNvSpPr>
            <a:spLocks noGrp="1"/>
          </p:cNvSpPr>
          <p:nvPr>
            <p:ph type="body"/>
          </p:nvPr>
        </p:nvSpPr>
        <p:spPr>
          <a:xfrm>
            <a:off x="587880" y="1774440"/>
            <a:ext cx="11168280" cy="4550040"/>
          </a:xfrm>
          <a:prstGeom prst="rect">
            <a:avLst/>
          </a:prstGeom>
        </p:spPr>
        <p:txBody>
          <a:bodyPr>
            <a:noAutofit/>
          </a:bodyPr>
          <a:lstStyle/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Edit Master text styles</a:t>
            </a: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Second level</a:t>
            </a:r>
          </a:p>
          <a:p>
            <a:pPr marL="1143000" lvl="2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Helvetica LT Std"/>
              </a:rPr>
              <a:t>Third level</a:t>
            </a:r>
          </a:p>
          <a:p>
            <a:pPr marL="1600200" lvl="3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1600" b="0" strike="noStrike" spc="-1">
                <a:solidFill>
                  <a:srgbClr val="000000"/>
                </a:solidFill>
                <a:latin typeface="Helvetica LT Std"/>
              </a:rPr>
              <a:t>Fourth level</a:t>
            </a:r>
          </a:p>
          <a:p>
            <a:pPr marL="2057400" lvl="4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1600" b="0" strike="noStrike" spc="-1">
                <a:solidFill>
                  <a:srgbClr val="000000"/>
                </a:solidFill>
                <a:latin typeface="Helvetica LT Std"/>
              </a:rPr>
              <a:t>Fifth level</a:t>
            </a:r>
          </a:p>
        </p:txBody>
      </p:sp>
      <p:sp>
        <p:nvSpPr>
          <p:cNvPr id="204" name="PlaceHolder 4"/>
          <p:cNvSpPr>
            <a:spLocks noGrp="1"/>
          </p:cNvSpPr>
          <p:nvPr>
            <p:ph type="dt"/>
          </p:nvPr>
        </p:nvSpPr>
        <p:spPr>
          <a:xfrm>
            <a:off x="7457040" y="5883120"/>
            <a:ext cx="2742840" cy="364680"/>
          </a:xfrm>
          <a:prstGeom prst="rect">
            <a:avLst/>
          </a:prstGeom>
        </p:spPr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fld id="{CE7B3FE1-079B-4F21-964F-3740154E9CC5}" type="datetime">
              <a:rPr lang="en-US" sz="1800" b="0" strike="noStrike" spc="-1">
                <a:solidFill>
                  <a:srgbClr val="FFFFFF"/>
                </a:solidFill>
                <a:latin typeface="Tw Cen MT"/>
              </a:rPr>
              <a:t>7/31/2020</a:t>
            </a:fld>
            <a:endParaRPr lang="en-US" sz="1800" b="0" strike="noStrike" spc="-1">
              <a:latin typeface="Times New Roman"/>
            </a:endParaRPr>
          </a:p>
        </p:txBody>
      </p:sp>
      <p:sp>
        <p:nvSpPr>
          <p:cNvPr id="205" name="PlaceHolder 5"/>
          <p:cNvSpPr>
            <a:spLocks noGrp="1"/>
          </p:cNvSpPr>
          <p:nvPr>
            <p:ph type="ftr"/>
          </p:nvPr>
        </p:nvSpPr>
        <p:spPr>
          <a:xfrm>
            <a:off x="1141560" y="5883120"/>
            <a:ext cx="6238800" cy="364680"/>
          </a:xfrm>
          <a:prstGeom prst="rect">
            <a:avLst/>
          </a:prstGeom>
        </p:spPr>
        <p:txBody>
          <a:bodyPr lIns="90000" tIns="45000" rIns="90000" bIns="45000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206" name="PlaceHolder 6"/>
          <p:cNvSpPr>
            <a:spLocks noGrp="1"/>
          </p:cNvSpPr>
          <p:nvPr>
            <p:ph type="sldNum"/>
          </p:nvPr>
        </p:nvSpPr>
        <p:spPr>
          <a:xfrm>
            <a:off x="10276200" y="5883120"/>
            <a:ext cx="770760" cy="364680"/>
          </a:xfrm>
          <a:prstGeom prst="rect">
            <a:avLst/>
          </a:prstGeom>
        </p:spPr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fld id="{A9B4E15C-C832-4911-AFA1-28F752760DC4}" type="slidenum">
              <a:rPr lang="en-US" sz="1800" b="0" strike="noStrike" spc="-1">
                <a:solidFill>
                  <a:srgbClr val="FFFFFF"/>
                </a:solidFill>
                <a:latin typeface="Tw Cen MT"/>
              </a:rPr>
              <a:t>‹#›</a:t>
            </a:fld>
            <a:endParaRPr lang="en-US" sz="18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CustomShape 1"/>
          <p:cNvSpPr/>
          <p:nvPr/>
        </p:nvSpPr>
        <p:spPr>
          <a:xfrm>
            <a:off x="6172200" y="6596640"/>
            <a:ext cx="5758200" cy="2174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r>
              <a:rPr lang="en-US" sz="1000" b="0" strike="noStrike" spc="-1">
                <a:solidFill>
                  <a:srgbClr val="FFFFFF"/>
                </a:solidFill>
                <a:latin typeface="Arial"/>
              </a:rPr>
              <a:t>Copyright Goodheart-Willcox Co., Inc.  May not be posted to a publicly accessible website.</a:t>
            </a:r>
            <a:endParaRPr lang="en-US" sz="1000" b="0" strike="noStrike" spc="-1">
              <a:latin typeface="Arial"/>
            </a:endParaRPr>
          </a:p>
        </p:txBody>
      </p:sp>
      <p:sp>
        <p:nvSpPr>
          <p:cNvPr id="244" name="PlaceHolder 2"/>
          <p:cNvSpPr>
            <a:spLocks noGrp="1"/>
          </p:cNvSpPr>
          <p:nvPr>
            <p:ph type="title"/>
          </p:nvPr>
        </p:nvSpPr>
        <p:spPr>
          <a:xfrm>
            <a:off x="587880" y="195840"/>
            <a:ext cx="10667520" cy="1262520"/>
          </a:xfrm>
          <a:prstGeom prst="rect">
            <a:avLst/>
          </a:prstGeom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Click to edit Master title style</a:t>
            </a:r>
            <a:endParaRPr lang="en-US" sz="4500" b="0" strike="noStrike" spc="-1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245" name="PlaceHolder 3"/>
          <p:cNvSpPr>
            <a:spLocks noGrp="1"/>
          </p:cNvSpPr>
          <p:nvPr>
            <p:ph type="body"/>
          </p:nvPr>
        </p:nvSpPr>
        <p:spPr>
          <a:xfrm>
            <a:off x="587880" y="1774440"/>
            <a:ext cx="11168280" cy="4550040"/>
          </a:xfrm>
          <a:prstGeom prst="rect">
            <a:avLst/>
          </a:prstGeom>
        </p:spPr>
        <p:txBody>
          <a:bodyPr>
            <a:noAutofit/>
          </a:bodyPr>
          <a:lstStyle/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Edit Master text styles</a:t>
            </a: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Second level</a:t>
            </a:r>
          </a:p>
          <a:p>
            <a:pPr marL="1143000" lvl="2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Helvetica LT Std"/>
              </a:rPr>
              <a:t>Third level</a:t>
            </a:r>
          </a:p>
          <a:p>
            <a:pPr marL="1600200" lvl="3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1600" b="0" strike="noStrike" spc="-1">
                <a:solidFill>
                  <a:srgbClr val="000000"/>
                </a:solidFill>
                <a:latin typeface="Helvetica LT Std"/>
              </a:rPr>
              <a:t>Fourth level</a:t>
            </a:r>
          </a:p>
          <a:p>
            <a:pPr marL="2057400" lvl="4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1600" b="0" strike="noStrike" spc="-1">
                <a:solidFill>
                  <a:srgbClr val="000000"/>
                </a:solidFill>
                <a:latin typeface="Helvetica LT Std"/>
              </a:rPr>
              <a:t>Fifth level</a:t>
            </a:r>
          </a:p>
        </p:txBody>
      </p:sp>
      <p:sp>
        <p:nvSpPr>
          <p:cNvPr id="246" name="PlaceHolder 4"/>
          <p:cNvSpPr>
            <a:spLocks noGrp="1"/>
          </p:cNvSpPr>
          <p:nvPr>
            <p:ph type="dt"/>
          </p:nvPr>
        </p:nvSpPr>
        <p:spPr>
          <a:xfrm>
            <a:off x="7457040" y="5883120"/>
            <a:ext cx="2742840" cy="364680"/>
          </a:xfrm>
          <a:prstGeom prst="rect">
            <a:avLst/>
          </a:prstGeom>
        </p:spPr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fld id="{A3B5A321-6D48-45EA-B1BA-CF4B84EA5765}" type="datetime">
              <a:rPr lang="en-US" sz="1800" b="0" strike="noStrike" spc="-1">
                <a:solidFill>
                  <a:srgbClr val="FFFFFF"/>
                </a:solidFill>
                <a:latin typeface="Tw Cen MT"/>
              </a:rPr>
              <a:t>7/31/2020</a:t>
            </a:fld>
            <a:endParaRPr lang="en-US" sz="1800" b="0" strike="noStrike" spc="-1">
              <a:latin typeface="Times New Roman"/>
            </a:endParaRPr>
          </a:p>
        </p:txBody>
      </p:sp>
      <p:sp>
        <p:nvSpPr>
          <p:cNvPr id="247" name="PlaceHolder 5"/>
          <p:cNvSpPr>
            <a:spLocks noGrp="1"/>
          </p:cNvSpPr>
          <p:nvPr>
            <p:ph type="ftr"/>
          </p:nvPr>
        </p:nvSpPr>
        <p:spPr>
          <a:xfrm>
            <a:off x="1141560" y="5883120"/>
            <a:ext cx="6238800" cy="364680"/>
          </a:xfrm>
          <a:prstGeom prst="rect">
            <a:avLst/>
          </a:prstGeom>
        </p:spPr>
        <p:txBody>
          <a:bodyPr lIns="90000" tIns="45000" rIns="90000" bIns="45000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248" name="PlaceHolder 6"/>
          <p:cNvSpPr>
            <a:spLocks noGrp="1"/>
          </p:cNvSpPr>
          <p:nvPr>
            <p:ph type="sldNum"/>
          </p:nvPr>
        </p:nvSpPr>
        <p:spPr>
          <a:xfrm>
            <a:off x="10276200" y="5883120"/>
            <a:ext cx="770760" cy="364680"/>
          </a:xfrm>
          <a:prstGeom prst="rect">
            <a:avLst/>
          </a:prstGeom>
        </p:spPr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fld id="{35F2D1DA-3209-4F0B-89C0-55DEA87256F5}" type="slidenum">
              <a:rPr lang="en-US" sz="1800" b="0" strike="noStrike" spc="-1">
                <a:solidFill>
                  <a:srgbClr val="FFFFFF"/>
                </a:solidFill>
                <a:latin typeface="Tw Cen MT"/>
              </a:rPr>
              <a:t>‹#›</a:t>
            </a:fld>
            <a:endParaRPr lang="en-US" sz="18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CustomShape 1"/>
          <p:cNvSpPr/>
          <p:nvPr/>
        </p:nvSpPr>
        <p:spPr>
          <a:xfrm>
            <a:off x="6172200" y="6596640"/>
            <a:ext cx="5758200" cy="2174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r>
              <a:rPr lang="en-US" sz="1000" b="0" strike="noStrike" spc="-1">
                <a:solidFill>
                  <a:srgbClr val="262626"/>
                </a:solidFill>
                <a:latin typeface="Arial"/>
              </a:rPr>
              <a:t>Copyright Goodheart-Willcox Co., Inc.  May not be posted to a publicly accessible website.</a:t>
            </a:r>
            <a:endParaRPr lang="en-US" sz="1000" b="0" strike="noStrike" spc="-1">
              <a:latin typeface="Arial"/>
            </a:endParaRPr>
          </a:p>
        </p:txBody>
      </p:sp>
      <p:sp>
        <p:nvSpPr>
          <p:cNvPr id="286" name="PlaceHolder 2"/>
          <p:cNvSpPr>
            <a:spLocks noGrp="1"/>
          </p:cNvSpPr>
          <p:nvPr>
            <p:ph type="title"/>
          </p:nvPr>
        </p:nvSpPr>
        <p:spPr>
          <a:xfrm>
            <a:off x="587880" y="511560"/>
            <a:ext cx="6585480" cy="946800"/>
          </a:xfrm>
          <a:prstGeom prst="rect">
            <a:avLst/>
          </a:prstGeom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FFFFFF"/>
                </a:solidFill>
                <a:latin typeface="Helvetica LT Std"/>
              </a:rPr>
              <a:t>Click to edit Master title style</a:t>
            </a:r>
            <a:endParaRPr lang="en-US" sz="4500" b="0" strike="noStrike" spc="-1">
              <a:solidFill>
                <a:srgbClr val="FFFFFF"/>
              </a:solidFill>
              <a:latin typeface="Tw Cen MT"/>
            </a:endParaRPr>
          </a:p>
        </p:txBody>
      </p:sp>
      <p:sp>
        <p:nvSpPr>
          <p:cNvPr id="287" name="PlaceHolder 3"/>
          <p:cNvSpPr>
            <a:spLocks noGrp="1"/>
          </p:cNvSpPr>
          <p:nvPr>
            <p:ph type="body"/>
          </p:nvPr>
        </p:nvSpPr>
        <p:spPr>
          <a:xfrm>
            <a:off x="587880" y="1774440"/>
            <a:ext cx="11168280" cy="4550040"/>
          </a:xfrm>
          <a:prstGeom prst="rect">
            <a:avLst/>
          </a:prstGeom>
        </p:spPr>
        <p:txBody>
          <a:bodyPr>
            <a:noAutofit/>
          </a:bodyPr>
          <a:lstStyle/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Edit Master text styles</a:t>
            </a: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Second level</a:t>
            </a:r>
          </a:p>
          <a:p>
            <a:pPr marL="1143000" lvl="2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Helvetica LT Std"/>
              </a:rPr>
              <a:t>Third level</a:t>
            </a:r>
          </a:p>
          <a:p>
            <a:pPr marL="1600200" lvl="3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1600" b="0" strike="noStrike" spc="-1">
                <a:solidFill>
                  <a:srgbClr val="000000"/>
                </a:solidFill>
                <a:latin typeface="Helvetica LT Std"/>
              </a:rPr>
              <a:t>Fourth level</a:t>
            </a:r>
          </a:p>
          <a:p>
            <a:pPr marL="2057400" lvl="4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1600" b="0" strike="noStrike" spc="-1">
                <a:solidFill>
                  <a:srgbClr val="000000"/>
                </a:solidFill>
                <a:latin typeface="Helvetica LT Std"/>
              </a:rPr>
              <a:t>Fifth level</a:t>
            </a:r>
          </a:p>
        </p:txBody>
      </p:sp>
      <p:sp>
        <p:nvSpPr>
          <p:cNvPr id="288" name="PlaceHolder 4"/>
          <p:cNvSpPr>
            <a:spLocks noGrp="1"/>
          </p:cNvSpPr>
          <p:nvPr>
            <p:ph type="dt"/>
          </p:nvPr>
        </p:nvSpPr>
        <p:spPr>
          <a:xfrm>
            <a:off x="7457040" y="5883120"/>
            <a:ext cx="2742840" cy="364680"/>
          </a:xfrm>
          <a:prstGeom prst="rect">
            <a:avLst/>
          </a:prstGeom>
        </p:spPr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fld id="{8F285756-FD7B-4E0A-8293-AE084ABA6180}" type="datetime">
              <a:rPr lang="en-US" sz="1800" b="0" strike="noStrike" spc="-1">
                <a:solidFill>
                  <a:srgbClr val="FFFFFF"/>
                </a:solidFill>
                <a:latin typeface="Tw Cen MT"/>
              </a:rPr>
              <a:t>7/31/2020</a:t>
            </a:fld>
            <a:endParaRPr lang="en-US" sz="1800" b="0" strike="noStrike" spc="-1">
              <a:latin typeface="Times New Roman"/>
            </a:endParaRPr>
          </a:p>
        </p:txBody>
      </p:sp>
      <p:sp>
        <p:nvSpPr>
          <p:cNvPr id="289" name="PlaceHolder 5"/>
          <p:cNvSpPr>
            <a:spLocks noGrp="1"/>
          </p:cNvSpPr>
          <p:nvPr>
            <p:ph type="ftr"/>
          </p:nvPr>
        </p:nvSpPr>
        <p:spPr>
          <a:xfrm>
            <a:off x="1141560" y="5883120"/>
            <a:ext cx="6238800" cy="364680"/>
          </a:xfrm>
          <a:prstGeom prst="rect">
            <a:avLst/>
          </a:prstGeom>
        </p:spPr>
        <p:txBody>
          <a:bodyPr lIns="90000" tIns="45000" rIns="90000" bIns="45000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290" name="PlaceHolder 6"/>
          <p:cNvSpPr>
            <a:spLocks noGrp="1"/>
          </p:cNvSpPr>
          <p:nvPr>
            <p:ph type="sldNum"/>
          </p:nvPr>
        </p:nvSpPr>
        <p:spPr>
          <a:xfrm>
            <a:off x="10276200" y="5883120"/>
            <a:ext cx="770760" cy="364680"/>
          </a:xfrm>
          <a:prstGeom prst="rect">
            <a:avLst/>
          </a:prstGeom>
        </p:spPr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fld id="{75A0DA9E-EE46-43E6-B654-23270E24C074}" type="slidenum">
              <a:rPr lang="en-US" sz="1800" b="0" strike="noStrike" spc="-1">
                <a:solidFill>
                  <a:srgbClr val="FFFFFF"/>
                </a:solidFill>
                <a:latin typeface="Tw Cen MT"/>
              </a:rPr>
              <a:t>‹#›</a:t>
            </a:fld>
            <a:endParaRPr lang="en-US" sz="18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45" r:id="rId6"/>
    <p:sldLayoutId id="2147483746" r:id="rId7"/>
    <p:sldLayoutId id="2147483747" r:id="rId8"/>
    <p:sldLayoutId id="2147483748" r:id="rId9"/>
    <p:sldLayoutId id="2147483749" r:id="rId10"/>
    <p:sldLayoutId id="2147483750" r:id="rId11"/>
    <p:sldLayoutId id="214748375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Picture 326"/>
          <p:cNvPicPr/>
          <p:nvPr/>
        </p:nvPicPr>
        <p:blipFill>
          <a:blip r:embed="rId14"/>
          <a:stretch/>
        </p:blipFill>
        <p:spPr>
          <a:xfrm>
            <a:off x="0" y="0"/>
            <a:ext cx="12192120" cy="6858000"/>
          </a:xfrm>
          <a:prstGeom prst="rect">
            <a:avLst/>
          </a:prstGeom>
          <a:ln>
            <a:noFill/>
          </a:ln>
        </p:spPr>
      </p:pic>
      <p:sp>
        <p:nvSpPr>
          <p:cNvPr id="328" name="PlaceHolder 1"/>
          <p:cNvSpPr>
            <a:spLocks noGrp="1"/>
          </p:cNvSpPr>
          <p:nvPr>
            <p:ph type="title"/>
          </p:nvPr>
        </p:nvSpPr>
        <p:spPr>
          <a:xfrm>
            <a:off x="609480" y="2873520"/>
            <a:ext cx="10972440" cy="11448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pPr algn="ctr"/>
            <a:r>
              <a:rPr lang="en-US" sz="3750" b="0" strike="noStrike" spc="-1">
                <a:solidFill>
                  <a:srgbClr val="000000"/>
                </a:solidFill>
                <a:latin typeface="Times New Roman"/>
              </a:rPr>
              <a:t>Click to edit the title text format</a:t>
            </a:r>
          </a:p>
        </p:txBody>
      </p:sp>
      <p:sp>
        <p:nvSpPr>
          <p:cNvPr id="329" name="PlaceHolder 2"/>
          <p:cNvSpPr>
            <a:spLocks noGrp="1"/>
          </p:cNvSpPr>
          <p:nvPr>
            <p:ph type="body"/>
          </p:nvPr>
        </p:nvSpPr>
        <p:spPr>
          <a:xfrm>
            <a:off x="609480" y="4310640"/>
            <a:ext cx="10728720" cy="288324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432000" indent="-324000" algn="ctr">
              <a:spcAft>
                <a:spcPts val="1281"/>
              </a:spcAft>
            </a:pPr>
            <a:r>
              <a:rPr lang="en-US" sz="2910" b="0" strike="noStrike" spc="-1">
                <a:solidFill>
                  <a:srgbClr val="000000"/>
                </a:solidFill>
                <a:latin typeface="Times New Roman"/>
              </a:rPr>
              <a:t>Click to edit the outline text format</a:t>
            </a:r>
          </a:p>
          <a:p>
            <a:pPr marL="864000" lvl="1" indent="-324000" algn="ctr">
              <a:spcAft>
                <a:spcPts val="1023"/>
              </a:spcAft>
            </a:pPr>
            <a:r>
              <a:rPr lang="en-US" sz="2540" b="0" strike="noStrike" spc="-1">
                <a:solidFill>
                  <a:srgbClr val="000000"/>
                </a:solidFill>
                <a:latin typeface="Times New Roman"/>
              </a:rPr>
              <a:t>Second Outline Level</a:t>
            </a:r>
          </a:p>
          <a:p>
            <a:pPr marL="1296000" lvl="2" indent="-288000" algn="ctr">
              <a:spcAft>
                <a:spcPts val="768"/>
              </a:spcAft>
            </a:pPr>
            <a:r>
              <a:rPr lang="en-US" sz="2180" b="0" strike="noStrike" spc="-1">
                <a:solidFill>
                  <a:srgbClr val="000000"/>
                </a:solidFill>
                <a:latin typeface="Times New Roman"/>
              </a:rPr>
              <a:t>Third Outline Level</a:t>
            </a:r>
          </a:p>
          <a:p>
            <a:pPr marL="1728000" lvl="3" indent="-216000" algn="ctr">
              <a:spcAft>
                <a:spcPts val="507"/>
              </a:spcAft>
            </a:pPr>
            <a:r>
              <a:rPr lang="en-US" sz="1820" b="0" strike="noStrike" spc="-1">
                <a:solidFill>
                  <a:srgbClr val="000000"/>
                </a:solidFill>
                <a:latin typeface="Times New Roman"/>
              </a:rPr>
              <a:t>Fourth Outline Level</a:t>
            </a:r>
          </a:p>
          <a:p>
            <a:pPr marL="2160000" lvl="4" indent="-216000" algn="ctr">
              <a:spcAft>
                <a:spcPts val="252"/>
              </a:spcAft>
            </a:pPr>
            <a:r>
              <a:rPr lang="en-US" sz="1820" b="0" strike="noStrike" spc="-1">
                <a:solidFill>
                  <a:srgbClr val="000000"/>
                </a:solidFill>
                <a:latin typeface="Times New Roman"/>
              </a:rPr>
              <a:t>Fifth Outline Level</a:t>
            </a:r>
          </a:p>
          <a:p>
            <a:pPr marL="2592000" lvl="5" indent="-216000" algn="ctr">
              <a:spcAft>
                <a:spcPts val="252"/>
              </a:spcAft>
            </a:pPr>
            <a:r>
              <a:rPr lang="en-US" sz="1820" b="0" strike="noStrike" spc="-1">
                <a:solidFill>
                  <a:srgbClr val="000000"/>
                </a:solidFill>
                <a:latin typeface="Times New Roman"/>
              </a:rPr>
              <a:t>Sixth Outline Level</a:t>
            </a:r>
          </a:p>
          <a:p>
            <a:pPr marL="3024000" lvl="6" indent="-216000" algn="ctr">
              <a:spcAft>
                <a:spcPts val="252"/>
              </a:spcAft>
            </a:pPr>
            <a:r>
              <a:rPr lang="en-US" sz="1820" b="0" strike="noStrike" spc="-1">
                <a:solidFill>
                  <a:srgbClr val="000000"/>
                </a:solidFill>
                <a:latin typeface="Times New Roman"/>
              </a:rPr>
              <a:t>Seventh Outline Level</a:t>
            </a:r>
          </a:p>
        </p:txBody>
      </p:sp>
      <p:sp>
        <p:nvSpPr>
          <p:cNvPr id="330" name="PlaceHolder 3"/>
          <p:cNvSpPr>
            <a:spLocks noGrp="1"/>
          </p:cNvSpPr>
          <p:nvPr>
            <p:ph type="dt"/>
          </p:nvPr>
        </p:nvSpPr>
        <p:spPr>
          <a:xfrm>
            <a:off x="609120" y="6247440"/>
            <a:ext cx="2840400" cy="4730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en-US" sz="1400" b="0" strike="noStrike" spc="-1">
                <a:latin typeface="Times New Roman"/>
              </a:rPr>
              <a:t>&lt;date/time&gt;</a:t>
            </a:r>
          </a:p>
        </p:txBody>
      </p:sp>
      <p:sp>
        <p:nvSpPr>
          <p:cNvPr id="331" name="PlaceHolder 4"/>
          <p:cNvSpPr>
            <a:spLocks noGrp="1"/>
          </p:cNvSpPr>
          <p:nvPr>
            <p:ph type="ftr"/>
          </p:nvPr>
        </p:nvSpPr>
        <p:spPr>
          <a:xfrm>
            <a:off x="4169160" y="6247440"/>
            <a:ext cx="3864600" cy="4730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/>
            <a:r>
              <a:rPr lang="en-US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332" name="PlaceHolder 5"/>
          <p:cNvSpPr>
            <a:spLocks noGrp="1"/>
          </p:cNvSpPr>
          <p:nvPr>
            <p:ph type="sldNum"/>
          </p:nvPr>
        </p:nvSpPr>
        <p:spPr>
          <a:xfrm>
            <a:off x="8740800" y="6247440"/>
            <a:ext cx="2840400" cy="4730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r"/>
            <a:fld id="{EC32A720-8AA2-4348-9981-7DF22CCCA72D}" type="slidenum">
              <a:rPr lang="en-US" sz="1400" b="0" strike="noStrike" spc="-1">
                <a:latin typeface="Times New Roman"/>
              </a:rPr>
              <a:t>‹#›</a:t>
            </a:fld>
            <a:endParaRPr lang="en-US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3" r:id="rId1"/>
    <p:sldLayoutId id="2147483754" r:id="rId2"/>
    <p:sldLayoutId id="2147483755" r:id="rId3"/>
    <p:sldLayoutId id="2147483756" r:id="rId4"/>
    <p:sldLayoutId id="2147483757" r:id="rId5"/>
    <p:sldLayoutId id="2147483758" r:id="rId6"/>
    <p:sldLayoutId id="2147483759" r:id="rId7"/>
    <p:sldLayoutId id="2147483760" r:id="rId8"/>
    <p:sldLayoutId id="2147483761" r:id="rId9"/>
    <p:sldLayoutId id="2147483762" r:id="rId10"/>
    <p:sldLayoutId id="2147483763" r:id="rId11"/>
    <p:sldLayoutId id="2147483764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"/><Relationship Id="rId1" Type="http://schemas.openxmlformats.org/officeDocument/2006/relationships/slideLayout" Target="../slideLayouts/slideLayout9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"/><Relationship Id="rId1" Type="http://schemas.openxmlformats.org/officeDocument/2006/relationships/slideLayout" Target="../slideLayouts/slideLayout9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"/><Relationship Id="rId1" Type="http://schemas.openxmlformats.org/officeDocument/2006/relationships/slideLayout" Target="../slideLayouts/slideLayout9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"/><Relationship Id="rId1" Type="http://schemas.openxmlformats.org/officeDocument/2006/relationships/slideLayout" Target="../slideLayouts/slideLayout9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"/><Relationship Id="rId1" Type="http://schemas.openxmlformats.org/officeDocument/2006/relationships/slideLayout" Target="../slideLayouts/slideLayout9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"/><Relationship Id="rId1" Type="http://schemas.openxmlformats.org/officeDocument/2006/relationships/slideLayout" Target="../slideLayouts/slideLayout9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"/><Relationship Id="rId1" Type="http://schemas.openxmlformats.org/officeDocument/2006/relationships/slideLayout" Target="../slideLayouts/slideLayout9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"/><Relationship Id="rId1" Type="http://schemas.openxmlformats.org/officeDocument/2006/relationships/slideLayout" Target="../slideLayouts/slideLayout9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"/><Relationship Id="rId1" Type="http://schemas.openxmlformats.org/officeDocument/2006/relationships/slideLayout" Target="../slideLayouts/slideLayout9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"/><Relationship Id="rId1" Type="http://schemas.openxmlformats.org/officeDocument/2006/relationships/slideLayout" Target="../slideLayouts/slideLayout9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"/><Relationship Id="rId1" Type="http://schemas.openxmlformats.org/officeDocument/2006/relationships/slideLayout" Target="../slideLayouts/slideLayout9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"/><Relationship Id="rId1" Type="http://schemas.openxmlformats.org/officeDocument/2006/relationships/slideLayout" Target="../slideLayouts/slideLayout9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TextShape 1"/>
          <p:cNvSpPr txBox="1"/>
          <p:nvPr/>
        </p:nvSpPr>
        <p:spPr>
          <a:xfrm>
            <a:off x="2362320" y="1023120"/>
            <a:ext cx="7445520" cy="15890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6500" b="1" strike="noStrike" spc="-1">
                <a:solidFill>
                  <a:srgbClr val="FFFFFF"/>
                </a:solidFill>
                <a:latin typeface="Trebuchet MS"/>
                <a:ea typeface="Tahoma"/>
              </a:rPr>
              <a:t>Chapter 11</a:t>
            </a:r>
            <a:endParaRPr lang="en-US" sz="65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70" name="TextShape 2"/>
          <p:cNvSpPr txBox="1"/>
          <p:nvPr/>
        </p:nvSpPr>
        <p:spPr>
          <a:xfrm>
            <a:off x="957960" y="3080520"/>
            <a:ext cx="10199520" cy="326520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algn="ctr">
              <a:lnSpc>
                <a:spcPct val="100000"/>
              </a:lnSpc>
              <a:spcBef>
                <a:spcPts val="1001"/>
              </a:spcBef>
            </a:pPr>
            <a:r>
              <a:rPr lang="en-US" sz="7000" b="0" strike="noStrike" spc="-1">
                <a:solidFill>
                  <a:srgbClr val="004E96"/>
                </a:solidFill>
                <a:latin typeface="Trebuchet MS"/>
              </a:rPr>
              <a:t>Encryption and</a:t>
            </a:r>
            <a:endParaRPr lang="en-US" sz="7000" b="0" strike="noStrike" spc="-1">
              <a:solidFill>
                <a:srgbClr val="000000"/>
              </a:solidFill>
              <a:latin typeface="Times New Roman"/>
            </a:endParaRPr>
          </a:p>
          <a:p>
            <a:pPr algn="ctr">
              <a:lnSpc>
                <a:spcPct val="100000"/>
              </a:lnSpc>
              <a:spcBef>
                <a:spcPts val="1001"/>
              </a:spcBef>
            </a:pPr>
            <a:r>
              <a:rPr lang="en-US" sz="7000" b="0" strike="noStrike" spc="-1">
                <a:solidFill>
                  <a:srgbClr val="004E96"/>
                </a:solidFill>
                <a:latin typeface="Trebuchet MS"/>
              </a:rPr>
              <a:t>Cryptography</a:t>
            </a:r>
            <a:endParaRPr lang="en-US" sz="70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TextShape 1"/>
          <p:cNvSpPr txBox="1"/>
          <p:nvPr/>
        </p:nvSpPr>
        <p:spPr>
          <a:xfrm>
            <a:off x="587880" y="195840"/>
            <a:ext cx="10667520" cy="126252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History of Encryption (continued)</a:t>
            </a:r>
            <a:endParaRPr lang="en-US" sz="45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95" name="TextShape 2"/>
          <p:cNvSpPr txBox="1"/>
          <p:nvPr/>
        </p:nvSpPr>
        <p:spPr>
          <a:xfrm>
            <a:off x="587880" y="1774440"/>
            <a:ext cx="11168280" cy="4550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1" i="1" strike="noStrike" spc="-1">
                <a:solidFill>
                  <a:srgbClr val="000000"/>
                </a:solidFill>
                <a:latin typeface="Helvetica LT Std"/>
              </a:rPr>
              <a:t>Cipher</a:t>
            </a:r>
            <a:r>
              <a:rPr lang="en-US" sz="2800" b="0" i="1" strike="noStrike" spc="-1">
                <a:solidFill>
                  <a:srgbClr val="000000"/>
                </a:solidFill>
                <a:latin typeface="Helvetica LT Std"/>
              </a:rPr>
              <a:t>:</a:t>
            </a: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 tool used to change normal or plain text into something that is unreadable and then back into readable text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1" i="1" strike="noStrike" spc="-1">
                <a:solidFill>
                  <a:srgbClr val="000000"/>
                </a:solidFill>
                <a:latin typeface="Helvetica LT Std"/>
              </a:rPr>
              <a:t>Ciphertext</a:t>
            </a:r>
            <a:r>
              <a:rPr lang="en-US" sz="2800" b="0" i="1" strike="noStrike" spc="-1">
                <a:solidFill>
                  <a:srgbClr val="000000"/>
                </a:solidFill>
                <a:latin typeface="Helvetica LT Std"/>
              </a:rPr>
              <a:t>:</a:t>
            </a: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 encoded message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1" i="1" strike="noStrike" spc="-1">
                <a:solidFill>
                  <a:srgbClr val="000000"/>
                </a:solidFill>
                <a:latin typeface="Helvetica LT Std"/>
              </a:rPr>
              <a:t>Cryptogram</a:t>
            </a:r>
            <a:r>
              <a:rPr lang="en-US" sz="2800" b="0" i="1" strike="noStrike" spc="-1">
                <a:solidFill>
                  <a:srgbClr val="000000"/>
                </a:solidFill>
                <a:latin typeface="Helvetica LT Std"/>
              </a:rPr>
              <a:t>:</a:t>
            </a: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 encoded message as a whole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1" i="1" strike="noStrike" spc="-1">
                <a:solidFill>
                  <a:srgbClr val="000000"/>
                </a:solidFill>
                <a:latin typeface="Helvetica LT Std"/>
              </a:rPr>
              <a:t>Transposition cipher: </a:t>
            </a: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one in which the words are rearranged within the text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TextShape 1"/>
          <p:cNvSpPr txBox="1"/>
          <p:nvPr/>
        </p:nvSpPr>
        <p:spPr>
          <a:xfrm>
            <a:off x="587880" y="195840"/>
            <a:ext cx="10667520" cy="126252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History of Encryption (continued)</a:t>
            </a:r>
            <a:endParaRPr lang="en-US" sz="45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97" name="TextShape 2"/>
          <p:cNvSpPr txBox="1"/>
          <p:nvPr/>
        </p:nvSpPr>
        <p:spPr>
          <a:xfrm>
            <a:off x="587880" y="1774440"/>
            <a:ext cx="11168280" cy="4550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1" i="1" strike="noStrike" spc="-1">
                <a:solidFill>
                  <a:srgbClr val="000000"/>
                </a:solidFill>
                <a:latin typeface="Helvetica LT Std"/>
              </a:rPr>
              <a:t>Substitution cipher</a:t>
            </a:r>
            <a:r>
              <a:rPr lang="en-US" sz="2800" b="0" i="1" strike="noStrike" spc="-1">
                <a:solidFill>
                  <a:srgbClr val="000000"/>
                </a:solidFill>
                <a:latin typeface="Helvetica LT Std"/>
              </a:rPr>
              <a:t>:</a:t>
            </a: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 each letter represents a different letter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Caesar cipher: Julius Caesar used it to protect military secrets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Each letter is replaced with a letter a fixed number of places away in the alphabet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i="1" strike="noStrike" spc="-1">
                <a:solidFill>
                  <a:srgbClr val="000000"/>
                </a:solidFill>
                <a:latin typeface="Helvetica LT Std"/>
              </a:rPr>
              <a:t>Monolithic cipher</a:t>
            </a: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: the substitution will be the same throughout the ciphertext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TextShape 1"/>
          <p:cNvSpPr txBox="1"/>
          <p:nvPr/>
        </p:nvSpPr>
        <p:spPr>
          <a:xfrm>
            <a:off x="587880" y="195840"/>
            <a:ext cx="10667520" cy="126252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History of Encryption (continued)</a:t>
            </a:r>
            <a:endParaRPr lang="en-US" sz="4500" b="0" strike="noStrike" spc="-1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399" name="Content Placeholder 3"/>
          <p:cNvPicPr/>
          <p:nvPr/>
        </p:nvPicPr>
        <p:blipFill>
          <a:blip r:embed="rId2"/>
          <a:stretch/>
        </p:blipFill>
        <p:spPr>
          <a:xfrm>
            <a:off x="587880" y="3457800"/>
            <a:ext cx="11169360" cy="13734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TextShape 1"/>
          <p:cNvSpPr txBox="1"/>
          <p:nvPr/>
        </p:nvSpPr>
        <p:spPr>
          <a:xfrm>
            <a:off x="587880" y="195840"/>
            <a:ext cx="10667520" cy="126252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History of Encryption (continued)</a:t>
            </a:r>
            <a:endParaRPr lang="en-US" sz="45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02" name="TextShape 2"/>
          <p:cNvSpPr txBox="1"/>
          <p:nvPr/>
        </p:nvSpPr>
        <p:spPr>
          <a:xfrm>
            <a:off x="587880" y="1774440"/>
            <a:ext cx="11168280" cy="4550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1" i="1" strike="noStrike" spc="-1">
                <a:solidFill>
                  <a:srgbClr val="000000"/>
                </a:solidFill>
                <a:latin typeface="Helvetica LT Std"/>
              </a:rPr>
              <a:t>Polyalphabetic substitution cipher</a:t>
            </a:r>
            <a:r>
              <a:rPr lang="en-US" sz="2800" b="0" i="1" strike="noStrike" spc="-1">
                <a:solidFill>
                  <a:srgbClr val="000000"/>
                </a:solidFill>
                <a:latin typeface="Helvetica LT Std"/>
              </a:rPr>
              <a:t>:</a:t>
            </a: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 mixes a number of cipher alphabets in the cryptogram so each plain letter text is continuously changed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Vigenère cipher: uses a table of the alphabet written 26 times in 26 rows with each line having the alphabet shift to the left by one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Key or keyword determines which row is used to encode message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German Enigma Machine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algn="ctr">
              <a:spcAft>
                <a:spcPts val="1281"/>
              </a:spcAft>
            </a:pP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TextShape 1"/>
          <p:cNvSpPr txBox="1"/>
          <p:nvPr/>
        </p:nvSpPr>
        <p:spPr>
          <a:xfrm>
            <a:off x="587880" y="195840"/>
            <a:ext cx="10667520" cy="126252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History of Encryption (continued)</a:t>
            </a:r>
            <a:endParaRPr lang="en-US" sz="4500" b="0" strike="noStrike" spc="-1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404" name="Content Placeholder 3"/>
          <p:cNvPicPr/>
          <p:nvPr/>
        </p:nvPicPr>
        <p:blipFill>
          <a:blip r:embed="rId2"/>
          <a:stretch/>
        </p:blipFill>
        <p:spPr>
          <a:xfrm>
            <a:off x="3535200" y="1803240"/>
            <a:ext cx="4772880" cy="46490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TextShape 1"/>
          <p:cNvSpPr txBox="1"/>
          <p:nvPr/>
        </p:nvSpPr>
        <p:spPr>
          <a:xfrm>
            <a:off x="587880" y="195840"/>
            <a:ext cx="10667520" cy="126252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Cryptology Basics</a:t>
            </a:r>
            <a:endParaRPr lang="en-US" sz="45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07" name="TextShape 2"/>
          <p:cNvSpPr txBox="1"/>
          <p:nvPr/>
        </p:nvSpPr>
        <p:spPr>
          <a:xfrm>
            <a:off x="587880" y="1774440"/>
            <a:ext cx="11168280" cy="4550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1" i="1" strike="noStrike" spc="-1">
                <a:solidFill>
                  <a:srgbClr val="000000"/>
                </a:solidFill>
                <a:latin typeface="Helvetica LT Std"/>
              </a:rPr>
              <a:t>Cryptology</a:t>
            </a:r>
            <a:r>
              <a:rPr lang="en-US" sz="2800" b="0" i="1" strike="noStrike" spc="-1">
                <a:solidFill>
                  <a:srgbClr val="000000"/>
                </a:solidFill>
                <a:latin typeface="Helvetica LT Std"/>
              </a:rPr>
              <a:t>:</a:t>
            </a: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 study of ciphers and ciphertext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Cryptographer: develops strong solutions to keep data safe 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Cryptanalyst: discovers weaknesses and vulnerabilities in solutions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1" i="1" strike="noStrike" spc="-1">
                <a:solidFill>
                  <a:srgbClr val="000000"/>
                </a:solidFill>
                <a:latin typeface="Helvetica LT Std"/>
              </a:rPr>
              <a:t>Cryptanalysis</a:t>
            </a:r>
            <a:r>
              <a:rPr lang="en-US" sz="2600" b="0" i="1" strike="noStrike" spc="-1">
                <a:solidFill>
                  <a:srgbClr val="000000"/>
                </a:solidFill>
                <a:latin typeface="Helvetica LT Std"/>
              </a:rPr>
              <a:t>:</a:t>
            </a: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 process used to discover vulnerabilities in ciphers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In modern cryptography, a key is used to encrypt or decrypt data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Can be same key or two different ones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TextShape 1"/>
          <p:cNvSpPr txBox="1"/>
          <p:nvPr/>
        </p:nvSpPr>
        <p:spPr>
          <a:xfrm>
            <a:off x="587880" y="195840"/>
            <a:ext cx="10667520" cy="126252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Cryptology Basics (continued)</a:t>
            </a:r>
            <a:endParaRPr lang="en-US" sz="45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09" name="TextShape 2"/>
          <p:cNvSpPr txBox="1"/>
          <p:nvPr/>
        </p:nvSpPr>
        <p:spPr>
          <a:xfrm>
            <a:off x="587880" y="1774440"/>
            <a:ext cx="11168280" cy="4550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i="1" strike="noStrike" spc="-1">
                <a:solidFill>
                  <a:srgbClr val="000000"/>
                </a:solidFill>
                <a:latin typeface="Helvetica LT Std"/>
              </a:rPr>
              <a:t>Quantum cryptology:</a:t>
            </a: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 physics is used in place of mathematics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Photons are used to encode and transmit cryptograms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Extremely hard to crack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Sent on fiber optic cable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Impossible to hide eavesdropping on connection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i="1" strike="noStrike" spc="-1">
                <a:solidFill>
                  <a:srgbClr val="000000"/>
                </a:solidFill>
                <a:latin typeface="Helvetica LT Std"/>
              </a:rPr>
              <a:t>No-cloning theorem</a:t>
            </a: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: states that a quantum state cannot be copied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TextShape 1"/>
          <p:cNvSpPr txBox="1"/>
          <p:nvPr/>
        </p:nvSpPr>
        <p:spPr>
          <a:xfrm>
            <a:off x="587880" y="195840"/>
            <a:ext cx="10667520" cy="126252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Cryptology Basics (continued)</a:t>
            </a:r>
            <a:endParaRPr lang="en-US" sz="45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11" name="TextShape 2"/>
          <p:cNvSpPr txBox="1"/>
          <p:nvPr/>
        </p:nvSpPr>
        <p:spPr>
          <a:xfrm>
            <a:off x="587880" y="1774440"/>
            <a:ext cx="11168280" cy="4550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1" i="1" strike="noStrike" spc="-1">
                <a:solidFill>
                  <a:srgbClr val="000000"/>
                </a:solidFill>
                <a:latin typeface="Helvetica LT Std"/>
              </a:rPr>
              <a:t>Symmetric Encryption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Uses a single key to encrypt and decrypt data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1" i="1" strike="noStrike" spc="-1">
                <a:solidFill>
                  <a:srgbClr val="000000"/>
                </a:solidFill>
                <a:latin typeface="Helvetica LT Std"/>
              </a:rPr>
              <a:t>Preshared key</a:t>
            </a:r>
            <a:r>
              <a:rPr lang="en-US" sz="2600" b="0" i="1" strike="noStrike" spc="-1">
                <a:solidFill>
                  <a:srgbClr val="000000"/>
                </a:solidFill>
                <a:latin typeface="Helvetica LT Std"/>
              </a:rPr>
              <a:t>:</a:t>
            </a: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 key used in symmetric encryption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Symmetric Algorithm Types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1143000" lvl="2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400" b="1" i="1" strike="noStrike" spc="-1">
                <a:solidFill>
                  <a:srgbClr val="000000"/>
                </a:solidFill>
                <a:latin typeface="Helvetica LT Std"/>
              </a:rPr>
              <a:t>Block cipher</a:t>
            </a:r>
            <a:r>
              <a:rPr lang="en-US" sz="2400" b="0" i="1" strike="noStrike" spc="-1">
                <a:solidFill>
                  <a:srgbClr val="000000"/>
                </a:solidFill>
                <a:latin typeface="Helvetica LT Std"/>
              </a:rPr>
              <a:t>:</a:t>
            </a:r>
            <a:r>
              <a:rPr lang="en-US" sz="2400" b="0" strike="noStrike" spc="-1">
                <a:solidFill>
                  <a:srgbClr val="000000"/>
                </a:solidFill>
                <a:latin typeface="Helvetica LT Std"/>
              </a:rPr>
              <a:t> encrypts chunks or blocks of data in fixed size at one time</a:t>
            </a:r>
            <a:endParaRPr lang="en-US" sz="2400" b="0" strike="noStrike" spc="-1">
              <a:solidFill>
                <a:srgbClr val="000000"/>
              </a:solidFill>
              <a:latin typeface="Times New Roman"/>
            </a:endParaRPr>
          </a:p>
          <a:p>
            <a:pPr marL="1143000" lvl="2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400" b="1" i="1" strike="noStrike" spc="-1">
                <a:solidFill>
                  <a:srgbClr val="000000"/>
                </a:solidFill>
                <a:latin typeface="Helvetica LT Std"/>
              </a:rPr>
              <a:t>Stream cipher</a:t>
            </a:r>
            <a:r>
              <a:rPr lang="en-US" sz="2400" b="0" i="1" strike="noStrike" spc="-1">
                <a:solidFill>
                  <a:srgbClr val="000000"/>
                </a:solidFill>
                <a:latin typeface="Helvetica LT Std"/>
              </a:rPr>
              <a:t>:</a:t>
            </a:r>
            <a:r>
              <a:rPr lang="en-US" sz="2400" b="0" strike="noStrike" spc="-1">
                <a:solidFill>
                  <a:srgbClr val="000000"/>
                </a:solidFill>
                <a:latin typeface="Helvetica LT Std"/>
              </a:rPr>
              <a:t> encrypts each bit of data at one time</a:t>
            </a:r>
            <a:endParaRPr lang="en-US" sz="2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TextShape 1"/>
          <p:cNvSpPr txBox="1"/>
          <p:nvPr/>
        </p:nvSpPr>
        <p:spPr>
          <a:xfrm>
            <a:off x="587880" y="195840"/>
            <a:ext cx="10667520" cy="126252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Cryptology Basics (continued)</a:t>
            </a:r>
            <a:endParaRPr lang="en-US" sz="45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13" name="TextShape 2"/>
          <p:cNvSpPr txBox="1"/>
          <p:nvPr/>
        </p:nvSpPr>
        <p:spPr>
          <a:xfrm>
            <a:off x="587880" y="1710720"/>
            <a:ext cx="11168280" cy="455004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Symmetric Encryption Standards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1" i="1" strike="noStrike" spc="-1">
                <a:solidFill>
                  <a:srgbClr val="000000"/>
                </a:solidFill>
                <a:latin typeface="Helvetica LT Std"/>
              </a:rPr>
              <a:t>Data Encryption Standard (DES)</a:t>
            </a:r>
            <a:r>
              <a:rPr lang="en-US" sz="2600" b="0" i="1" strike="noStrike" spc="-1">
                <a:solidFill>
                  <a:srgbClr val="000000"/>
                </a:solidFill>
                <a:latin typeface="Helvetica LT Std"/>
              </a:rPr>
              <a:t>:</a:t>
            </a: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 symmetric encryption that requires keys to be 56 bits in length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1143000" lvl="2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Helvetica LT Std"/>
              </a:rPr>
              <a:t>Offers 70 quadrillion possible combinations</a:t>
            </a:r>
            <a:endParaRPr lang="en-US" sz="2400" b="0" strike="noStrike" spc="-1">
              <a:solidFill>
                <a:srgbClr val="000000"/>
              </a:solidFill>
              <a:latin typeface="Times New Roman"/>
            </a:endParaRPr>
          </a:p>
          <a:p>
            <a:pPr marL="1143000" lvl="2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Helvetica LT Std"/>
              </a:rPr>
              <a:t>Can be cracked using a brute-force attack</a:t>
            </a:r>
            <a:endParaRPr lang="en-US" sz="2400" b="0" strike="noStrike" spc="-1">
              <a:solidFill>
                <a:srgbClr val="000000"/>
              </a:solidFill>
              <a:latin typeface="Times New Roman"/>
            </a:endParaRPr>
          </a:p>
          <a:p>
            <a:pPr algn="ctr">
              <a:spcAft>
                <a:spcPts val="1281"/>
              </a:spcAft>
            </a:pPr>
            <a:endParaRPr lang="en-US" sz="2400" b="0" strike="noStrike" spc="-1">
              <a:solidFill>
                <a:srgbClr val="000000"/>
              </a:solidFill>
              <a:latin typeface="Times New Roman"/>
            </a:endParaRPr>
          </a:p>
          <a:p>
            <a:pPr algn="ctr">
              <a:spcAft>
                <a:spcPts val="1281"/>
              </a:spcAft>
            </a:pPr>
            <a:endParaRPr lang="en-US" sz="2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TextShape 1"/>
          <p:cNvSpPr txBox="1"/>
          <p:nvPr/>
        </p:nvSpPr>
        <p:spPr>
          <a:xfrm>
            <a:off x="587880" y="195840"/>
            <a:ext cx="10667520" cy="126252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Cryptology Basics (continued)</a:t>
            </a:r>
            <a:endParaRPr lang="en-US" sz="4500" b="0" strike="noStrike" spc="-1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415" name="Content Placeholder 3"/>
          <p:cNvPicPr/>
          <p:nvPr/>
        </p:nvPicPr>
        <p:blipFill>
          <a:blip r:embed="rId2"/>
          <a:stretch/>
        </p:blipFill>
        <p:spPr>
          <a:xfrm>
            <a:off x="1310760" y="2104920"/>
            <a:ext cx="9722880" cy="38887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TextShape 1"/>
          <p:cNvSpPr txBox="1"/>
          <p:nvPr/>
        </p:nvSpPr>
        <p:spPr>
          <a:xfrm>
            <a:off x="587880" y="511560"/>
            <a:ext cx="11168280" cy="94680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FFFFFF"/>
                </a:solidFill>
                <a:latin typeface="Helvetica LT Std"/>
              </a:rPr>
              <a:t>Certification Objectives</a:t>
            </a:r>
            <a:endParaRPr lang="en-US" sz="45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72" name="TextShape 2"/>
          <p:cNvSpPr txBox="1"/>
          <p:nvPr/>
        </p:nvSpPr>
        <p:spPr>
          <a:xfrm>
            <a:off x="849240" y="1774440"/>
            <a:ext cx="10907280" cy="467352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CompTIA Security+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1.2 Compare and contrast types of attacks.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2.6 Given a scenario, implement secure protocols.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6.1 Compare and contrast basic concepts of cryptography.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6.2 Explain cryptography algorithms and their basic characteristics.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6.4 Given a scenario, implement public key infrastructure.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ct val="120000"/>
              </a:lnSpc>
              <a:spcBef>
                <a:spcPts val="1001"/>
              </a:spcBef>
            </a:pP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73" name="CustomShape 3"/>
          <p:cNvSpPr/>
          <p:nvPr/>
        </p:nvSpPr>
        <p:spPr>
          <a:xfrm>
            <a:off x="6603840" y="1647360"/>
            <a:ext cx="5995440" cy="4673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TextShape 1"/>
          <p:cNvSpPr txBox="1"/>
          <p:nvPr/>
        </p:nvSpPr>
        <p:spPr>
          <a:xfrm>
            <a:off x="587880" y="195840"/>
            <a:ext cx="10667520" cy="126252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Cryptology Basics (continued)</a:t>
            </a:r>
            <a:endParaRPr lang="en-US" sz="45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18" name="TextShape 2"/>
          <p:cNvSpPr txBox="1"/>
          <p:nvPr/>
        </p:nvSpPr>
        <p:spPr>
          <a:xfrm>
            <a:off x="587880" y="1710720"/>
            <a:ext cx="11168280" cy="455004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Symmetric Encryption Standards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1" i="1" strike="noStrike" spc="-1">
                <a:solidFill>
                  <a:srgbClr val="000000"/>
                </a:solidFill>
                <a:latin typeface="Helvetica LT Std"/>
              </a:rPr>
              <a:t>Advanced Encryption Standard (AES)</a:t>
            </a:r>
            <a:r>
              <a:rPr lang="en-US" sz="2600" b="0" i="1" strike="noStrike" spc="-1">
                <a:solidFill>
                  <a:srgbClr val="000000"/>
                </a:solidFill>
                <a:latin typeface="Helvetica LT Std"/>
              </a:rPr>
              <a:t>:</a:t>
            </a: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 symmetric encryption that requires 128-, 192-, and 256-bit keys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1143000" lvl="2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Helvetica LT Std"/>
              </a:rPr>
              <a:t>Also called Rijndael encryption</a:t>
            </a:r>
            <a:endParaRPr lang="en-US" sz="2400" b="0" strike="noStrike" spc="-1">
              <a:solidFill>
                <a:srgbClr val="000000"/>
              </a:solidFill>
              <a:latin typeface="Times New Roman"/>
            </a:endParaRPr>
          </a:p>
          <a:p>
            <a:pPr marL="1143000" lvl="2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Helvetica LT Std"/>
              </a:rPr>
              <a:t>US governmental standard for encryption</a:t>
            </a:r>
            <a:endParaRPr lang="en-US" sz="2400" b="0" strike="noStrike" spc="-1">
              <a:solidFill>
                <a:srgbClr val="000000"/>
              </a:solidFill>
              <a:latin typeface="Times New Roman"/>
            </a:endParaRPr>
          </a:p>
          <a:p>
            <a:pPr algn="ctr">
              <a:spcAft>
                <a:spcPts val="1281"/>
              </a:spcAft>
            </a:pPr>
            <a:endParaRPr lang="en-US" sz="2400" b="0" strike="noStrike" spc="-1">
              <a:solidFill>
                <a:srgbClr val="000000"/>
              </a:solidFill>
              <a:latin typeface="Times New Roman"/>
            </a:endParaRPr>
          </a:p>
          <a:p>
            <a:pPr algn="ctr">
              <a:spcAft>
                <a:spcPts val="1281"/>
              </a:spcAft>
            </a:pPr>
            <a:endParaRPr lang="en-US" sz="2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TextShape 1"/>
          <p:cNvSpPr txBox="1"/>
          <p:nvPr/>
        </p:nvSpPr>
        <p:spPr>
          <a:xfrm>
            <a:off x="587880" y="195840"/>
            <a:ext cx="10667520" cy="126252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Cryptology Basics (continued)</a:t>
            </a:r>
            <a:endParaRPr lang="en-US" sz="45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20" name="TextShape 2"/>
          <p:cNvSpPr txBox="1"/>
          <p:nvPr/>
        </p:nvSpPr>
        <p:spPr>
          <a:xfrm>
            <a:off x="587880" y="1774440"/>
            <a:ext cx="11168280" cy="4550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Other forms of symmetric encryption: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Triple DES (3DES) encryption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RC4 (Rivest cipher 4) encryption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Blowfish encryption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Twofish encryption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TextShape 1"/>
          <p:cNvSpPr txBox="1"/>
          <p:nvPr/>
        </p:nvSpPr>
        <p:spPr>
          <a:xfrm>
            <a:off x="587880" y="195840"/>
            <a:ext cx="10667520" cy="126252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Cryptology Basics (continued)</a:t>
            </a:r>
            <a:endParaRPr lang="en-US" sz="45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22" name="TextShape 2"/>
          <p:cNvSpPr txBox="1"/>
          <p:nvPr/>
        </p:nvSpPr>
        <p:spPr>
          <a:xfrm>
            <a:off x="587880" y="1774440"/>
            <a:ext cx="11168280" cy="4550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1" i="1" strike="noStrike" spc="-1">
                <a:solidFill>
                  <a:srgbClr val="000000"/>
                </a:solidFill>
                <a:latin typeface="Helvetica LT Std"/>
              </a:rPr>
              <a:t>Triple DES (3DES) encryption</a:t>
            </a:r>
            <a:r>
              <a:rPr lang="en-US" sz="2800" b="0" i="1" strike="noStrike" spc="-1">
                <a:solidFill>
                  <a:srgbClr val="000000"/>
                </a:solidFill>
                <a:latin typeface="Helvetica LT Std"/>
              </a:rPr>
              <a:t>: </a:t>
            </a: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block cipher that uses DES encryption, but the strength of the algorithm uses two or three keys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1" i="1" strike="noStrike" spc="-1">
                <a:solidFill>
                  <a:srgbClr val="000000"/>
                </a:solidFill>
                <a:latin typeface="Helvetica LT Std"/>
              </a:rPr>
              <a:t>RC4 (Rivest cipher 4) encryption</a:t>
            </a:r>
            <a:r>
              <a:rPr lang="en-US" sz="2800" b="0" i="1" strike="noStrike" spc="-1">
                <a:solidFill>
                  <a:srgbClr val="000000"/>
                </a:solidFill>
                <a:latin typeface="Helvetica LT Std"/>
              </a:rPr>
              <a:t>:</a:t>
            </a: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 stream cipher characterized by a variable-sized cipher and a random algorithm based on permutation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1" i="1" strike="noStrike" spc="-1">
                <a:solidFill>
                  <a:srgbClr val="000000"/>
                </a:solidFill>
                <a:latin typeface="Helvetica LT Std"/>
              </a:rPr>
              <a:t>Blowfish encryption</a:t>
            </a:r>
            <a:r>
              <a:rPr lang="en-US" sz="2800" b="0" i="1" strike="noStrike" spc="-1">
                <a:solidFill>
                  <a:srgbClr val="000000"/>
                </a:solidFill>
                <a:latin typeface="Helvetica LT Std"/>
              </a:rPr>
              <a:t>:</a:t>
            </a: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 free symmetric encryption designed to replace DES cipher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1" i="1" strike="noStrike" spc="-1">
                <a:solidFill>
                  <a:srgbClr val="000000"/>
                </a:solidFill>
                <a:latin typeface="Helvetica LT Std"/>
              </a:rPr>
              <a:t>Twofish encryption</a:t>
            </a:r>
            <a:r>
              <a:rPr lang="en-US" sz="2800" b="0" i="1" strike="noStrike" spc="-1">
                <a:solidFill>
                  <a:srgbClr val="000000"/>
                </a:solidFill>
                <a:latin typeface="Helvetica LT Std"/>
              </a:rPr>
              <a:t>: </a:t>
            </a: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block cipher that encrypts data in 128-bit blocks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TextShape 1"/>
          <p:cNvSpPr txBox="1"/>
          <p:nvPr/>
        </p:nvSpPr>
        <p:spPr>
          <a:xfrm>
            <a:off x="587880" y="195840"/>
            <a:ext cx="10667520" cy="126252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Cryptology Basics (continued)</a:t>
            </a:r>
            <a:endParaRPr lang="en-US" sz="45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24" name="TextShape 2"/>
          <p:cNvSpPr txBox="1"/>
          <p:nvPr/>
        </p:nvSpPr>
        <p:spPr>
          <a:xfrm>
            <a:off x="587880" y="1774440"/>
            <a:ext cx="11168280" cy="4550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1" i="1" strike="noStrike" spc="-1">
                <a:solidFill>
                  <a:srgbClr val="000000"/>
                </a:solidFill>
                <a:latin typeface="Helvetica LT Std"/>
              </a:rPr>
              <a:t>Asymmetric Encryption</a:t>
            </a: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: uses two keys, a public key and a private key, to encrypt and decrypt data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1" i="1" strike="noStrike" spc="-1">
                <a:solidFill>
                  <a:srgbClr val="000000"/>
                </a:solidFill>
                <a:latin typeface="Helvetica LT Std"/>
              </a:rPr>
              <a:t>Public key</a:t>
            </a:r>
            <a:r>
              <a:rPr lang="en-US" sz="2600" b="0" i="1" strike="noStrike" spc="-1">
                <a:solidFill>
                  <a:srgbClr val="000000"/>
                </a:solidFill>
                <a:latin typeface="Helvetica LT Std"/>
              </a:rPr>
              <a:t>:</a:t>
            </a: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 encrypts the data and can be located anywhere; not a secret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1" i="1" strike="noStrike" spc="-1">
                <a:solidFill>
                  <a:srgbClr val="000000"/>
                </a:solidFill>
                <a:latin typeface="Helvetica LT Std"/>
              </a:rPr>
              <a:t>Private key: </a:t>
            </a: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decrypts data once they are received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1" i="1" strike="noStrike" spc="-1">
                <a:solidFill>
                  <a:srgbClr val="000000"/>
                </a:solidFill>
                <a:latin typeface="Helvetica LT Std"/>
              </a:rPr>
              <a:t>Key pair</a:t>
            </a:r>
            <a:r>
              <a:rPr lang="en-US" sz="2600" b="0" i="1" strike="noStrike" spc="-1">
                <a:solidFill>
                  <a:srgbClr val="000000"/>
                </a:solidFill>
                <a:latin typeface="Helvetica LT Std"/>
              </a:rPr>
              <a:t>:</a:t>
            </a: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 use of both public and private keys in this transaction 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TextShape 1"/>
          <p:cNvSpPr txBox="1"/>
          <p:nvPr/>
        </p:nvSpPr>
        <p:spPr>
          <a:xfrm>
            <a:off x="587880" y="195840"/>
            <a:ext cx="10667520" cy="126252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Cryptology Basics (continued)</a:t>
            </a:r>
            <a:endParaRPr lang="en-US" sz="4500" b="0" strike="noStrike" spc="-1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426" name="Content Placeholder 3"/>
          <p:cNvPicPr/>
          <p:nvPr/>
        </p:nvPicPr>
        <p:blipFill>
          <a:blip r:embed="rId2"/>
          <a:stretch/>
        </p:blipFill>
        <p:spPr>
          <a:xfrm>
            <a:off x="4125240" y="1742760"/>
            <a:ext cx="3593160" cy="4707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TextShape 1"/>
          <p:cNvSpPr txBox="1"/>
          <p:nvPr/>
        </p:nvSpPr>
        <p:spPr>
          <a:xfrm>
            <a:off x="587880" y="195840"/>
            <a:ext cx="10667520" cy="126252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Cryptology Basics (continued)</a:t>
            </a:r>
            <a:endParaRPr lang="en-US" sz="45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29" name="TextShape 2"/>
          <p:cNvSpPr txBox="1"/>
          <p:nvPr/>
        </p:nvSpPr>
        <p:spPr>
          <a:xfrm>
            <a:off x="587880" y="1774440"/>
            <a:ext cx="11168280" cy="4550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Asymmetric encryption is used with security protocols like SSL/TLS, SSH, the VPN transport protocols, and IPSec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Diffie-Hellman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Elliptical-curve cryptography (ECC)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Rivest-Shamir-Adleman (RSA)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TextShape 1"/>
          <p:cNvSpPr txBox="1"/>
          <p:nvPr/>
        </p:nvSpPr>
        <p:spPr>
          <a:xfrm>
            <a:off x="587880" y="195840"/>
            <a:ext cx="10667520" cy="126252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Cryptology Basics (continued)</a:t>
            </a:r>
            <a:endParaRPr lang="en-US" sz="45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31" name="TextShape 2"/>
          <p:cNvSpPr txBox="1"/>
          <p:nvPr/>
        </p:nvSpPr>
        <p:spPr>
          <a:xfrm>
            <a:off x="587880" y="1774440"/>
            <a:ext cx="11168280" cy="4550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1" i="1" strike="noStrike" spc="-1">
                <a:solidFill>
                  <a:srgbClr val="000000"/>
                </a:solidFill>
                <a:latin typeface="Helvetica LT Std"/>
              </a:rPr>
              <a:t>Hybrid encryption</a:t>
            </a:r>
            <a:r>
              <a:rPr lang="en-US" sz="2800" b="0" i="1" strike="noStrike" spc="-1">
                <a:solidFill>
                  <a:srgbClr val="000000"/>
                </a:solidFill>
                <a:latin typeface="Helvetica LT Std"/>
              </a:rPr>
              <a:t>:</a:t>
            </a: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 form of encryption that merges symmetric and asymmetric encryption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1" i="1" strike="noStrike" spc="-1">
                <a:solidFill>
                  <a:srgbClr val="000000"/>
                </a:solidFill>
                <a:latin typeface="Helvetica LT Std"/>
              </a:rPr>
              <a:t>Steganography</a:t>
            </a:r>
            <a:r>
              <a:rPr lang="en-US" sz="2800" b="0" i="1" strike="noStrike" spc="-1">
                <a:solidFill>
                  <a:srgbClr val="000000"/>
                </a:solidFill>
                <a:latin typeface="Helvetica LT Std"/>
              </a:rPr>
              <a:t>:</a:t>
            </a: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 practice of hiding a file, text, image, or even a video inside another file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1" i="1" strike="noStrike" spc="-1">
                <a:solidFill>
                  <a:srgbClr val="000000"/>
                </a:solidFill>
                <a:latin typeface="Helvetica LT Std"/>
              </a:rPr>
              <a:t>Watermark</a:t>
            </a:r>
            <a:r>
              <a:rPr lang="en-US" sz="2600" b="0" i="1" strike="noStrike" spc="-1">
                <a:solidFill>
                  <a:srgbClr val="000000"/>
                </a:solidFill>
                <a:latin typeface="Helvetica LT Std"/>
              </a:rPr>
              <a:t>: </a:t>
            </a: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image or text included in a file often used to prove ownership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1" i="1" strike="noStrike" spc="-1">
                <a:solidFill>
                  <a:srgbClr val="000000"/>
                </a:solidFill>
                <a:latin typeface="Helvetica LT Std"/>
              </a:rPr>
              <a:t>Microdot</a:t>
            </a:r>
            <a:r>
              <a:rPr lang="en-US" sz="2600" b="0" i="1" strike="noStrike" spc="-1">
                <a:solidFill>
                  <a:srgbClr val="000000"/>
                </a:solidFill>
                <a:latin typeface="Helvetica LT Std"/>
              </a:rPr>
              <a:t>:</a:t>
            </a: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 image shrunk to roughly the size of a period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TextShape 1"/>
          <p:cNvSpPr txBox="1"/>
          <p:nvPr/>
        </p:nvSpPr>
        <p:spPr>
          <a:xfrm>
            <a:off x="587880" y="195840"/>
            <a:ext cx="10667520" cy="126252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Cryptology Basics (continued)</a:t>
            </a:r>
            <a:endParaRPr lang="en-US" sz="4500" b="0" strike="noStrike" spc="-1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433" name="Content Placeholder 3"/>
          <p:cNvPicPr/>
          <p:nvPr/>
        </p:nvPicPr>
        <p:blipFill>
          <a:blip r:embed="rId2"/>
          <a:stretch/>
        </p:blipFill>
        <p:spPr>
          <a:xfrm>
            <a:off x="4340520" y="1708200"/>
            <a:ext cx="3162240" cy="45957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TextShape 1"/>
          <p:cNvSpPr txBox="1"/>
          <p:nvPr/>
        </p:nvSpPr>
        <p:spPr>
          <a:xfrm>
            <a:off x="587880" y="195840"/>
            <a:ext cx="10667520" cy="126252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Threats Against Encryption Systems</a:t>
            </a:r>
            <a:endParaRPr lang="en-US" sz="45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36" name="TextShape 2"/>
          <p:cNvSpPr txBox="1"/>
          <p:nvPr/>
        </p:nvSpPr>
        <p:spPr>
          <a:xfrm>
            <a:off x="587880" y="1774440"/>
            <a:ext cx="11168280" cy="4550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Types of Attacks: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Known plain-text attack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Chosen plain-text attack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Replay attack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Chosen ciphertext attack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TextShape 1"/>
          <p:cNvSpPr txBox="1"/>
          <p:nvPr/>
        </p:nvSpPr>
        <p:spPr>
          <a:xfrm>
            <a:off x="587880" y="195840"/>
            <a:ext cx="10667520" cy="126252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Threats Against Encryption Systems (continued)</a:t>
            </a:r>
            <a:endParaRPr lang="en-US" sz="45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38" name="TextShape 2"/>
          <p:cNvSpPr txBox="1"/>
          <p:nvPr/>
        </p:nvSpPr>
        <p:spPr>
          <a:xfrm>
            <a:off x="587880" y="1774440"/>
            <a:ext cx="11168280" cy="4550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i="1" strike="noStrike" spc="-1">
                <a:solidFill>
                  <a:srgbClr val="000000"/>
                </a:solidFill>
                <a:latin typeface="Helvetica LT Std"/>
              </a:rPr>
              <a:t>Known plain-text attack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Attacker has seen the unencrypted plain text and resulting ciphertext 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From this the hacker attempts to crack the validation key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i="1" strike="noStrike" spc="-1">
                <a:solidFill>
                  <a:srgbClr val="000000"/>
                </a:solidFill>
                <a:latin typeface="Helvetica LT Std"/>
              </a:rPr>
              <a:t>Chosen plain-text attack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Attacker uses unattended computer to send plain-text message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Attacker can learn characteristics about the algorithm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TextShape 1"/>
          <p:cNvSpPr txBox="1"/>
          <p:nvPr/>
        </p:nvSpPr>
        <p:spPr>
          <a:xfrm>
            <a:off x="587880" y="511560"/>
            <a:ext cx="11168280" cy="94680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FFFFFF"/>
                </a:solidFill>
                <a:latin typeface="Helvetica LT Std"/>
              </a:rPr>
              <a:t>Certification Objectives (continued)</a:t>
            </a:r>
            <a:endParaRPr lang="en-US" sz="45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75" name="TextShape 2"/>
          <p:cNvSpPr txBox="1"/>
          <p:nvPr/>
        </p:nvSpPr>
        <p:spPr>
          <a:xfrm>
            <a:off x="849240" y="1774440"/>
            <a:ext cx="10907280" cy="467352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Microsoft MTA Security Fundamentals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2.5 Understand encryption.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ct val="120000"/>
              </a:lnSpc>
              <a:spcBef>
                <a:spcPts val="1001"/>
              </a:spcBef>
            </a:pP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76" name="CustomShape 3"/>
          <p:cNvSpPr/>
          <p:nvPr/>
        </p:nvSpPr>
        <p:spPr>
          <a:xfrm>
            <a:off x="6603840" y="1647360"/>
            <a:ext cx="5995440" cy="4673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TextShape 1"/>
          <p:cNvSpPr txBox="1"/>
          <p:nvPr/>
        </p:nvSpPr>
        <p:spPr>
          <a:xfrm>
            <a:off x="587880" y="195840"/>
            <a:ext cx="10667520" cy="126252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Threats Against Encryption Systems (continued)</a:t>
            </a:r>
            <a:endParaRPr lang="en-US" sz="45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40" name="TextShape 2"/>
          <p:cNvSpPr txBox="1"/>
          <p:nvPr/>
        </p:nvSpPr>
        <p:spPr>
          <a:xfrm>
            <a:off x="587880" y="1774440"/>
            <a:ext cx="11168280" cy="4550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i="1" strike="noStrike" spc="-1">
                <a:solidFill>
                  <a:srgbClr val="000000"/>
                </a:solidFill>
                <a:latin typeface="Helvetica LT Std"/>
              </a:rPr>
              <a:t>Replay attack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Occurs when attacker attempts to retransmit encryption keys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Hopes to access encrypted resource while it is decrypted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Uses encryption again in a transmission to obtain data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i="1" strike="noStrike" spc="-1">
                <a:solidFill>
                  <a:srgbClr val="000000"/>
                </a:solidFill>
                <a:latin typeface="Helvetica LT Std"/>
              </a:rPr>
              <a:t>Chosen ciphertext attack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Attacker produces ciphertext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Tries to decrypt the text to get plain-text results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TextShape 1"/>
          <p:cNvSpPr txBox="1"/>
          <p:nvPr/>
        </p:nvSpPr>
        <p:spPr>
          <a:xfrm>
            <a:off x="587880" y="195840"/>
            <a:ext cx="10667520" cy="126252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Threats Against Encryption Systems (continued)</a:t>
            </a:r>
            <a:endParaRPr lang="en-US" sz="45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42" name="TextShape 2"/>
          <p:cNvSpPr txBox="1"/>
          <p:nvPr/>
        </p:nvSpPr>
        <p:spPr>
          <a:xfrm>
            <a:off x="587880" y="1774440"/>
            <a:ext cx="11168280" cy="455004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1" i="1" strike="noStrike" spc="-1">
                <a:solidFill>
                  <a:srgbClr val="000000"/>
                </a:solidFill>
                <a:latin typeface="Helvetica LT Std"/>
              </a:rPr>
              <a:t>IP Security (IPSEC)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Uses cryptographic functions to provide data integrity and confidentiality for IP traffic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Has four goals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1143000" lvl="2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Helvetica LT Std"/>
              </a:rPr>
              <a:t>Confidentiality: data encryption</a:t>
            </a:r>
            <a:endParaRPr lang="en-US" sz="2400" b="0" strike="noStrike" spc="-1">
              <a:solidFill>
                <a:srgbClr val="000000"/>
              </a:solidFill>
              <a:latin typeface="Times New Roman"/>
            </a:endParaRPr>
          </a:p>
          <a:p>
            <a:pPr marL="1143000" lvl="2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Helvetica LT Std"/>
              </a:rPr>
              <a:t>Integrity: data have not been changed or tampered with during transit</a:t>
            </a:r>
            <a:endParaRPr lang="en-US" sz="2400" b="0" strike="noStrike" spc="-1">
              <a:solidFill>
                <a:srgbClr val="000000"/>
              </a:solidFill>
              <a:latin typeface="Times New Roman"/>
            </a:endParaRPr>
          </a:p>
          <a:p>
            <a:pPr marL="1143000" lvl="2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Helvetica LT Std"/>
              </a:rPr>
              <a:t>Data authentication: sender is verified</a:t>
            </a:r>
            <a:endParaRPr lang="en-US" sz="2400" b="0" strike="noStrike" spc="-1">
              <a:solidFill>
                <a:srgbClr val="000000"/>
              </a:solidFill>
              <a:latin typeface="Times New Roman"/>
            </a:endParaRPr>
          </a:p>
          <a:p>
            <a:pPr marL="1143000" lvl="2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Helvetica LT Std"/>
              </a:rPr>
              <a:t>Antireplay: ensures each packet is unique and there was no interception</a:t>
            </a:r>
            <a:endParaRPr lang="en-US" sz="2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TextShape 1"/>
          <p:cNvSpPr txBox="1"/>
          <p:nvPr/>
        </p:nvSpPr>
        <p:spPr>
          <a:xfrm>
            <a:off x="587880" y="195840"/>
            <a:ext cx="10667520" cy="126252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Threats Against Encryption Systems (continued)</a:t>
            </a:r>
            <a:endParaRPr lang="en-US" sz="45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44" name="TextShape 2"/>
          <p:cNvSpPr txBox="1"/>
          <p:nvPr/>
        </p:nvSpPr>
        <p:spPr>
          <a:xfrm>
            <a:off x="587880" y="1774440"/>
            <a:ext cx="11168280" cy="4550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1" i="1" strike="noStrike" spc="-1">
                <a:solidFill>
                  <a:srgbClr val="000000"/>
                </a:solidFill>
                <a:latin typeface="Helvetica LT Std"/>
              </a:rPr>
              <a:t>IP Security (IPSEC)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i="1" strike="noStrike" spc="-1">
                <a:solidFill>
                  <a:srgbClr val="000000"/>
                </a:solidFill>
                <a:latin typeface="Helvetica LT Std"/>
              </a:rPr>
              <a:t>Peers: </a:t>
            </a: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together, senders and receivers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1" i="1" strike="noStrike" spc="-1">
                <a:solidFill>
                  <a:srgbClr val="000000"/>
                </a:solidFill>
                <a:latin typeface="Helvetica LT Std"/>
              </a:rPr>
              <a:t>Mutual authentication: </a:t>
            </a: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when both peers agree that the other is who they claim to be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TextShape 1"/>
          <p:cNvSpPr txBox="1"/>
          <p:nvPr/>
        </p:nvSpPr>
        <p:spPr>
          <a:xfrm>
            <a:off x="587880" y="511560"/>
            <a:ext cx="6585480" cy="94680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FFFFFF"/>
                </a:solidFill>
                <a:latin typeface="Helvetica LT Std"/>
              </a:rPr>
              <a:t>Section 11.1 Review</a:t>
            </a:r>
            <a:endParaRPr lang="en-US" sz="45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46" name="TextShape 2"/>
          <p:cNvSpPr txBox="1"/>
          <p:nvPr/>
        </p:nvSpPr>
        <p:spPr>
          <a:xfrm>
            <a:off x="587880" y="1774440"/>
            <a:ext cx="11168280" cy="4550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36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</a:pPr>
            <a:r>
              <a:rPr lang="en-US" sz="2800" b="0" strike="noStrike" spc="-1" dirty="0">
                <a:solidFill>
                  <a:srgbClr val="000000"/>
                </a:solidFill>
                <a:latin typeface="Helvetica LT Std"/>
              </a:rPr>
              <a:t>Which method of encryption is based on physics principles?</a:t>
            </a:r>
            <a:endParaRPr lang="en-US" sz="2800" b="0" strike="noStrike" spc="-1" dirty="0">
              <a:solidFill>
                <a:srgbClr val="000000"/>
              </a:solidFill>
              <a:latin typeface="Times New Roman"/>
            </a:endParaRPr>
          </a:p>
          <a:p>
            <a:pPr marL="457200">
              <a:lnSpc>
                <a:spcPct val="120000"/>
              </a:lnSpc>
              <a:spcBef>
                <a:spcPts val="499"/>
              </a:spcBef>
            </a:pPr>
            <a:r>
              <a:rPr lang="en-US" sz="2600" b="0" strike="noStrike" spc="-1" dirty="0">
                <a:solidFill>
                  <a:srgbClr val="00B0F0"/>
                </a:solidFill>
                <a:latin typeface="Helvetica LT Std"/>
              </a:rPr>
              <a:t>quantum cryptology</a:t>
            </a:r>
            <a:endParaRPr lang="en-US" sz="2600" b="0" strike="noStrike" spc="-1" dirty="0">
              <a:solidFill>
                <a:srgbClr val="000000"/>
              </a:solidFill>
              <a:latin typeface="Times New Roman"/>
            </a:endParaRPr>
          </a:p>
          <a:p>
            <a:pPr marL="36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</a:pPr>
            <a:r>
              <a:rPr lang="en-US" sz="2800" b="0" strike="noStrike" spc="-1" dirty="0">
                <a:solidFill>
                  <a:srgbClr val="000000"/>
                </a:solidFill>
                <a:latin typeface="Helvetica LT Std"/>
              </a:rPr>
              <a:t>How many keys are used with the Blowfish encryption?</a:t>
            </a:r>
            <a:endParaRPr lang="en-US" sz="2800" b="0" strike="noStrike" spc="-1" dirty="0">
              <a:solidFill>
                <a:srgbClr val="000000"/>
              </a:solidFill>
              <a:latin typeface="Times New Roman"/>
            </a:endParaRPr>
          </a:p>
          <a:p>
            <a:pPr marL="457200">
              <a:lnSpc>
                <a:spcPct val="120000"/>
              </a:lnSpc>
              <a:spcBef>
                <a:spcPts val="499"/>
              </a:spcBef>
            </a:pPr>
            <a:r>
              <a:rPr lang="en-US" sz="2600" b="0" strike="noStrike" spc="-1" dirty="0">
                <a:solidFill>
                  <a:srgbClr val="00B0F0"/>
                </a:solidFill>
                <a:latin typeface="Helvetica LT Std"/>
              </a:rPr>
              <a:t>One; it is symmetric.</a:t>
            </a:r>
            <a:endParaRPr lang="en-US" sz="2600" b="0" strike="noStrike" spc="-1" dirty="0">
              <a:solidFill>
                <a:srgbClr val="000000"/>
              </a:solidFill>
              <a:latin typeface="Times New Roman"/>
            </a:endParaRPr>
          </a:p>
          <a:p>
            <a:pPr marL="36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</a:pPr>
            <a:r>
              <a:rPr lang="en-US" sz="2800" b="0" strike="noStrike" spc="-1" dirty="0">
                <a:solidFill>
                  <a:srgbClr val="000000"/>
                </a:solidFill>
                <a:latin typeface="Helvetica LT Std"/>
              </a:rPr>
              <a:t>Hiding text in a picture is known as _____.</a:t>
            </a:r>
          </a:p>
          <a:p>
            <a:pPr marL="36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</a:pPr>
            <a:r>
              <a:rPr lang="en-US" sz="2800" spc="-1" dirty="0">
                <a:solidFill>
                  <a:srgbClr val="000000"/>
                </a:solidFill>
                <a:latin typeface="Helvetica LT Std"/>
              </a:rPr>
              <a:t>     </a:t>
            </a:r>
            <a:r>
              <a:rPr lang="en-US" sz="2800" spc="-1" dirty="0">
                <a:solidFill>
                  <a:srgbClr val="00B0F0"/>
                </a:solidFill>
                <a:latin typeface="Helvetica LT Std"/>
              </a:rPr>
              <a:t>Steganography</a:t>
            </a:r>
            <a:endParaRPr lang="en-US" sz="2800" b="0" strike="noStrike" spc="-1" dirty="0">
              <a:solidFill>
                <a:srgbClr val="000000"/>
              </a:solidFill>
              <a:latin typeface="Times New Roman"/>
            </a:endParaRPr>
          </a:p>
          <a:p>
            <a:pPr marL="457200">
              <a:lnSpc>
                <a:spcPct val="120000"/>
              </a:lnSpc>
              <a:spcBef>
                <a:spcPts val="499"/>
              </a:spcBef>
            </a:pPr>
            <a:endParaRPr lang="en-US" sz="2800" b="0" strike="noStrike" spc="-1" dirty="0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TextShape 1"/>
          <p:cNvSpPr txBox="1"/>
          <p:nvPr/>
        </p:nvSpPr>
        <p:spPr>
          <a:xfrm>
            <a:off x="587880" y="511560"/>
            <a:ext cx="6585480" cy="94680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FFFFFF"/>
                </a:solidFill>
                <a:latin typeface="Helvetica LT Std"/>
              </a:rPr>
              <a:t>Section 11.1 Review</a:t>
            </a:r>
            <a:endParaRPr lang="en-US" sz="45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48" name="TextShape 2"/>
          <p:cNvSpPr txBox="1"/>
          <p:nvPr/>
        </p:nvSpPr>
        <p:spPr>
          <a:xfrm>
            <a:off x="587880" y="1774440"/>
            <a:ext cx="11168280" cy="4550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36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</a:pPr>
            <a:r>
              <a:rPr lang="en-US" sz="2800" b="0" strike="noStrike" spc="-1" dirty="0">
                <a:solidFill>
                  <a:srgbClr val="000000"/>
                </a:solidFill>
                <a:latin typeface="Helvetica LT Std"/>
              </a:rPr>
              <a:t>Which type of encryption combines symmetric and asymmetric encryption?</a:t>
            </a:r>
            <a:endParaRPr lang="en-US" sz="2800" b="0" strike="noStrike" spc="-1" dirty="0">
              <a:solidFill>
                <a:srgbClr val="000000"/>
              </a:solidFill>
              <a:latin typeface="Times New Roman"/>
            </a:endParaRPr>
          </a:p>
          <a:p>
            <a:pPr marL="457200">
              <a:lnSpc>
                <a:spcPct val="120000"/>
              </a:lnSpc>
              <a:spcBef>
                <a:spcPts val="499"/>
              </a:spcBef>
            </a:pPr>
            <a:r>
              <a:rPr lang="en-US" sz="2600" b="0" strike="noStrike" spc="-1" dirty="0">
                <a:solidFill>
                  <a:srgbClr val="00B0F0"/>
                </a:solidFill>
                <a:latin typeface="Helvetica LT Std"/>
              </a:rPr>
              <a:t>hybrid encryption</a:t>
            </a:r>
            <a:endParaRPr lang="en-US" sz="2600" b="0" strike="noStrike" spc="-1" dirty="0">
              <a:solidFill>
                <a:srgbClr val="000000"/>
              </a:solidFill>
              <a:latin typeface="Times New Roman"/>
            </a:endParaRPr>
          </a:p>
          <a:p>
            <a:pPr marL="36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</a:pPr>
            <a:r>
              <a:rPr lang="en-US" sz="2800" b="0" strike="noStrike" spc="-1" dirty="0">
                <a:solidFill>
                  <a:srgbClr val="000000"/>
                </a:solidFill>
                <a:latin typeface="Helvetica LT Std"/>
              </a:rPr>
              <a:t>An attack type that does not attempt to break encryption, rather reuse it, is called a(n) _____.</a:t>
            </a:r>
            <a:endParaRPr lang="en-US" sz="2800" b="0" strike="noStrike" spc="-1" dirty="0">
              <a:solidFill>
                <a:srgbClr val="000000"/>
              </a:solidFill>
              <a:latin typeface="Times New Roman"/>
            </a:endParaRPr>
          </a:p>
          <a:p>
            <a:pPr marL="457200">
              <a:lnSpc>
                <a:spcPct val="120000"/>
              </a:lnSpc>
              <a:spcBef>
                <a:spcPts val="499"/>
              </a:spcBef>
            </a:pPr>
            <a:r>
              <a:rPr lang="en-US" sz="2800" spc="-1" dirty="0">
                <a:solidFill>
                  <a:srgbClr val="00B0F0"/>
                </a:solidFill>
                <a:latin typeface="Helvetica LT Std"/>
              </a:rPr>
              <a:t>replay</a:t>
            </a:r>
            <a:endParaRPr lang="en-US" sz="2800" b="0" strike="noStrike" spc="-1" dirty="0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TextShape 1"/>
          <p:cNvSpPr txBox="1"/>
          <p:nvPr/>
        </p:nvSpPr>
        <p:spPr>
          <a:xfrm>
            <a:off x="2707560" y="1226160"/>
            <a:ext cx="6673680" cy="15890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6000" b="1" strike="noStrike" spc="-1">
                <a:solidFill>
                  <a:srgbClr val="FFFFFF"/>
                </a:solidFill>
                <a:latin typeface="Trebuchet MS"/>
                <a:ea typeface="Tahoma"/>
              </a:rPr>
              <a:t>Section 11.2</a:t>
            </a:r>
            <a:endParaRPr lang="en-US" sz="60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50" name="TextShape 2"/>
          <p:cNvSpPr txBox="1"/>
          <p:nvPr/>
        </p:nvSpPr>
        <p:spPr>
          <a:xfrm>
            <a:off x="1401120" y="3159000"/>
            <a:ext cx="9381240" cy="281700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algn="ctr">
              <a:lnSpc>
                <a:spcPct val="100000"/>
              </a:lnSpc>
              <a:spcBef>
                <a:spcPts val="1001"/>
              </a:spcBef>
            </a:pPr>
            <a:r>
              <a:rPr lang="en-US" sz="6000" b="0" strike="noStrike" spc="-1">
                <a:solidFill>
                  <a:srgbClr val="004E96"/>
                </a:solidFill>
                <a:latin typeface="Trebuchet MS"/>
              </a:rPr>
              <a:t>Validating and</a:t>
            </a:r>
            <a:endParaRPr lang="en-US" sz="6000" b="0" strike="noStrike" spc="-1">
              <a:solidFill>
                <a:srgbClr val="000000"/>
              </a:solidFill>
              <a:latin typeface="Times New Roman"/>
            </a:endParaRPr>
          </a:p>
          <a:p>
            <a:pPr algn="ctr">
              <a:lnSpc>
                <a:spcPct val="100000"/>
              </a:lnSpc>
              <a:spcBef>
                <a:spcPts val="1001"/>
              </a:spcBef>
            </a:pPr>
            <a:r>
              <a:rPr lang="en-US" sz="6000" b="0" strike="noStrike" spc="-1">
                <a:solidFill>
                  <a:srgbClr val="004E96"/>
                </a:solidFill>
                <a:latin typeface="Trebuchet MS"/>
              </a:rPr>
              <a:t>Securing Network</a:t>
            </a:r>
            <a:endParaRPr lang="en-US" sz="6000" b="0" strike="noStrike" spc="-1">
              <a:solidFill>
                <a:srgbClr val="000000"/>
              </a:solidFill>
              <a:latin typeface="Times New Roman"/>
            </a:endParaRPr>
          </a:p>
          <a:p>
            <a:pPr algn="ctr">
              <a:lnSpc>
                <a:spcPct val="100000"/>
              </a:lnSpc>
              <a:spcBef>
                <a:spcPts val="1001"/>
              </a:spcBef>
            </a:pPr>
            <a:r>
              <a:rPr lang="en-US" sz="6000" b="0" strike="noStrike" spc="-1">
                <a:solidFill>
                  <a:srgbClr val="004E96"/>
                </a:solidFill>
                <a:latin typeface="Trebuchet MS"/>
              </a:rPr>
              <a:t>Transmission</a:t>
            </a:r>
            <a:endParaRPr lang="en-US" sz="60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TextShape 1"/>
          <p:cNvSpPr txBox="1"/>
          <p:nvPr/>
        </p:nvSpPr>
        <p:spPr>
          <a:xfrm>
            <a:off x="587880" y="511560"/>
            <a:ext cx="6585480" cy="94680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FFFFFF"/>
                </a:solidFill>
                <a:latin typeface="Helvetica LT Std"/>
              </a:rPr>
              <a:t>Key Terms</a:t>
            </a:r>
            <a:endParaRPr lang="en-US" sz="45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52" name="TextShape 2"/>
          <p:cNvSpPr txBox="1"/>
          <p:nvPr/>
        </p:nvSpPr>
        <p:spPr>
          <a:xfrm>
            <a:off x="849240" y="1774440"/>
            <a:ext cx="5133240" cy="4550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certificate authority (CA)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certificate chaining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certificate-signing request (CSR)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Certification Revocation List (CRL)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digital certificate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digital signature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53" name="CustomShape 3"/>
          <p:cNvSpPr/>
          <p:nvPr/>
        </p:nvSpPr>
        <p:spPr>
          <a:xfrm>
            <a:off x="6305040" y="1774440"/>
            <a:ext cx="5133240" cy="4550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54" name="CustomShape 4"/>
          <p:cNvSpPr/>
          <p:nvPr/>
        </p:nvSpPr>
        <p:spPr>
          <a:xfrm>
            <a:off x="6305040" y="1774440"/>
            <a:ext cx="5133240" cy="4550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distributed-trust mode</a:t>
            </a:r>
            <a:endParaRPr lang="en-US" sz="2800" b="0" strike="noStrike" spc="-1">
              <a:latin typeface="Arial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hash-based message authentication code (HMAC)</a:t>
            </a:r>
            <a:endParaRPr lang="en-US" sz="2800" b="0" strike="noStrike" spc="-1">
              <a:latin typeface="Arial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hashing</a:t>
            </a:r>
            <a:endParaRPr lang="en-US" sz="2800" b="0" strike="noStrike" spc="-1">
              <a:latin typeface="Arial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hierarchical-trust model</a:t>
            </a:r>
            <a:endParaRPr lang="en-US" sz="2800" b="0" strike="noStrike" spc="-1">
              <a:latin typeface="Arial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key escrow</a:t>
            </a:r>
            <a:endParaRPr lang="en-US" sz="2800" b="0" strike="noStrike" spc="-1">
              <a:latin typeface="Arial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message digest</a:t>
            </a:r>
            <a:endParaRPr lang="en-US" sz="2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TextShape 1"/>
          <p:cNvSpPr txBox="1"/>
          <p:nvPr/>
        </p:nvSpPr>
        <p:spPr>
          <a:xfrm>
            <a:off x="587880" y="511560"/>
            <a:ext cx="6585480" cy="94680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 fontScale="99500"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FFFFFF"/>
                </a:solidFill>
                <a:latin typeface="Helvetica LT Std"/>
              </a:rPr>
              <a:t>Key Terms (continued)</a:t>
            </a:r>
            <a:endParaRPr lang="en-US" sz="45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56" name="TextShape 2"/>
          <p:cNvSpPr txBox="1"/>
          <p:nvPr/>
        </p:nvSpPr>
        <p:spPr>
          <a:xfrm>
            <a:off x="849240" y="1774440"/>
            <a:ext cx="10907280" cy="4550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path validation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public key infrastructure (PKI)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Secure Sockets Layer (SSL) protocol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Transport Layer Security (TLS)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X.509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57" name="CustomShape 3"/>
          <p:cNvSpPr/>
          <p:nvPr/>
        </p:nvSpPr>
        <p:spPr>
          <a:xfrm>
            <a:off x="6305040" y="1774440"/>
            <a:ext cx="5133240" cy="4550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TextShape 1"/>
          <p:cNvSpPr txBox="1"/>
          <p:nvPr/>
        </p:nvSpPr>
        <p:spPr>
          <a:xfrm>
            <a:off x="587880" y="511560"/>
            <a:ext cx="11168280" cy="94680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FFFFFF"/>
                </a:solidFill>
                <a:latin typeface="Helvetica LT Std"/>
              </a:rPr>
              <a:t>Learning Goals</a:t>
            </a:r>
            <a:endParaRPr lang="en-US" sz="45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59" name="TextShape 2"/>
          <p:cNvSpPr txBox="1"/>
          <p:nvPr/>
        </p:nvSpPr>
        <p:spPr>
          <a:xfrm>
            <a:off x="587880" y="1774440"/>
            <a:ext cx="11168280" cy="4550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Describe uses for hashing.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Diagram how digital certificates are used for authentication.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TextShape 1"/>
          <p:cNvSpPr txBox="1"/>
          <p:nvPr/>
        </p:nvSpPr>
        <p:spPr>
          <a:xfrm>
            <a:off x="587880" y="195840"/>
            <a:ext cx="10667520" cy="126252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Hashing</a:t>
            </a:r>
            <a:endParaRPr lang="en-US" sz="45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61" name="TextShape 2"/>
          <p:cNvSpPr txBox="1"/>
          <p:nvPr/>
        </p:nvSpPr>
        <p:spPr>
          <a:xfrm>
            <a:off x="587880" y="1774440"/>
            <a:ext cx="11168280" cy="4550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1" i="1" strike="noStrike" spc="-1">
                <a:solidFill>
                  <a:srgbClr val="000000"/>
                </a:solidFill>
                <a:latin typeface="Helvetica LT Std"/>
              </a:rPr>
              <a:t>Hashing</a:t>
            </a:r>
            <a:r>
              <a:rPr lang="en-US" sz="2800" b="0" i="1" strike="noStrike" spc="-1">
                <a:solidFill>
                  <a:srgbClr val="000000"/>
                </a:solidFill>
                <a:latin typeface="Helvetica LT Std"/>
              </a:rPr>
              <a:t>:</a:t>
            </a: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 mathematical function that creates a value based on the data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One-way process uniquely identifying data 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Intended use is to ensure data integrity, not confidentiality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i="1" strike="noStrike" spc="-1">
                <a:solidFill>
                  <a:srgbClr val="000000"/>
                </a:solidFill>
                <a:latin typeface="Helvetica LT Std"/>
              </a:rPr>
              <a:t>Hash:</a:t>
            </a: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 value created by hashing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algn="ctr">
              <a:spcAft>
                <a:spcPts val="1281"/>
              </a:spcAft>
            </a:pP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TextShape 1"/>
          <p:cNvSpPr txBox="1"/>
          <p:nvPr/>
        </p:nvSpPr>
        <p:spPr>
          <a:xfrm>
            <a:off x="2707560" y="1226160"/>
            <a:ext cx="6673680" cy="15890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6000" b="1" strike="noStrike" spc="-1">
                <a:solidFill>
                  <a:srgbClr val="FFFFFF"/>
                </a:solidFill>
                <a:latin typeface="Trebuchet MS"/>
                <a:ea typeface="Tahoma"/>
              </a:rPr>
              <a:t>Section 11.1</a:t>
            </a:r>
            <a:endParaRPr lang="en-US" sz="60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78" name="TextShape 2"/>
          <p:cNvSpPr txBox="1"/>
          <p:nvPr/>
        </p:nvSpPr>
        <p:spPr>
          <a:xfrm>
            <a:off x="1401120" y="3159000"/>
            <a:ext cx="9381240" cy="281700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algn="ctr">
              <a:lnSpc>
                <a:spcPct val="100000"/>
              </a:lnSpc>
              <a:spcBef>
                <a:spcPts val="1001"/>
              </a:spcBef>
            </a:pPr>
            <a:r>
              <a:rPr lang="en-US" sz="6000" b="0" strike="noStrike" spc="-1">
                <a:solidFill>
                  <a:srgbClr val="004E96"/>
                </a:solidFill>
                <a:latin typeface="Trebuchet MS"/>
              </a:rPr>
              <a:t>Encryption</a:t>
            </a:r>
            <a:endParaRPr lang="en-US" sz="6000" b="0" strike="noStrike" spc="-1">
              <a:solidFill>
                <a:srgbClr val="000000"/>
              </a:solidFill>
              <a:latin typeface="Times New Roman"/>
            </a:endParaRPr>
          </a:p>
          <a:p>
            <a:pPr algn="ctr">
              <a:lnSpc>
                <a:spcPct val="100000"/>
              </a:lnSpc>
              <a:spcBef>
                <a:spcPts val="1001"/>
              </a:spcBef>
            </a:pPr>
            <a:r>
              <a:rPr lang="en-US" sz="6000" b="0" strike="noStrike" spc="-1">
                <a:solidFill>
                  <a:srgbClr val="004E96"/>
                </a:solidFill>
                <a:latin typeface="Trebuchet MS"/>
              </a:rPr>
              <a:t>Overview</a:t>
            </a:r>
            <a:endParaRPr lang="en-US" sz="60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TextShape 1"/>
          <p:cNvSpPr txBox="1"/>
          <p:nvPr/>
        </p:nvSpPr>
        <p:spPr>
          <a:xfrm>
            <a:off x="587880" y="195840"/>
            <a:ext cx="10667520" cy="126252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Hashing (continued)</a:t>
            </a:r>
            <a:endParaRPr lang="en-US" sz="45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63" name="TextShape 2"/>
          <p:cNvSpPr txBox="1"/>
          <p:nvPr/>
        </p:nvSpPr>
        <p:spPr>
          <a:xfrm>
            <a:off x="587880" y="1774440"/>
            <a:ext cx="11168280" cy="4550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Uses of Hashes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To ensure a file has not been tampered with from the original source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Original hash value can be compared to known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If hashes match, file has not been altered or corrupted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1" i="1" strike="noStrike" spc="-1">
                <a:solidFill>
                  <a:srgbClr val="000000"/>
                </a:solidFill>
                <a:latin typeface="Helvetica LT Std"/>
              </a:rPr>
              <a:t>Message digest</a:t>
            </a:r>
            <a:r>
              <a:rPr lang="en-US" sz="2600" b="0" i="1" strike="noStrike" spc="-1">
                <a:solidFill>
                  <a:srgbClr val="000000"/>
                </a:solidFill>
                <a:latin typeface="Helvetica LT Std"/>
              </a:rPr>
              <a:t>: </a:t>
            </a: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hash value, or output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algn="ctr">
              <a:spcAft>
                <a:spcPts val="1281"/>
              </a:spcAft>
            </a:pP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TextShape 1"/>
          <p:cNvSpPr txBox="1"/>
          <p:nvPr/>
        </p:nvSpPr>
        <p:spPr>
          <a:xfrm>
            <a:off x="587880" y="195840"/>
            <a:ext cx="10667520" cy="126252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Hashing (continued)</a:t>
            </a:r>
            <a:endParaRPr lang="en-US" sz="45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65" name="TextShape 2"/>
          <p:cNvSpPr txBox="1"/>
          <p:nvPr/>
        </p:nvSpPr>
        <p:spPr>
          <a:xfrm>
            <a:off x="587880" y="1710720"/>
            <a:ext cx="11168280" cy="4550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Uses of Hashes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Several hashing programs available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1143000" lvl="2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Helvetica LT Std"/>
              </a:rPr>
              <a:t>Message Digest Version 5 (MD5) </a:t>
            </a:r>
            <a:endParaRPr lang="en-US" sz="2400" b="0" strike="noStrike" spc="-1">
              <a:solidFill>
                <a:srgbClr val="000000"/>
              </a:solidFill>
              <a:latin typeface="Times New Roman"/>
            </a:endParaRPr>
          </a:p>
          <a:p>
            <a:pPr marL="1143000" lvl="2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Helvetica LT Std"/>
              </a:rPr>
              <a:t>Secure Hash Algorithm (SHA)</a:t>
            </a:r>
            <a:endParaRPr lang="en-US" sz="2400" b="0" strike="noStrike" spc="-1">
              <a:solidFill>
                <a:srgbClr val="000000"/>
              </a:solidFill>
              <a:latin typeface="Times New Roman"/>
            </a:endParaRPr>
          </a:p>
          <a:p>
            <a:pPr marL="1143000" lvl="2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Helvetica LT Std"/>
              </a:rPr>
              <a:t>RACE Integrity primitives Evaluation Message Digest (RIPEMD)</a:t>
            </a:r>
            <a:endParaRPr lang="en-US" sz="2400" b="0" strike="noStrike" spc="-1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ct val="120000"/>
              </a:lnSpc>
              <a:spcBef>
                <a:spcPts val="1001"/>
              </a:spcBef>
            </a:pPr>
            <a:endParaRPr lang="en-US" sz="2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TextShape 1"/>
          <p:cNvSpPr txBox="1"/>
          <p:nvPr/>
        </p:nvSpPr>
        <p:spPr>
          <a:xfrm>
            <a:off x="587880" y="195840"/>
            <a:ext cx="10667520" cy="126252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Hashing (continued)</a:t>
            </a:r>
            <a:endParaRPr lang="en-US" sz="4500" b="0" strike="noStrike" spc="-1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467" name="Content Placeholder 3"/>
          <p:cNvPicPr/>
          <p:nvPr/>
        </p:nvPicPr>
        <p:blipFill>
          <a:blip r:embed="rId2"/>
          <a:stretch/>
        </p:blipFill>
        <p:spPr>
          <a:xfrm>
            <a:off x="3369240" y="1708200"/>
            <a:ext cx="5105160" cy="4437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TextShape 1"/>
          <p:cNvSpPr txBox="1"/>
          <p:nvPr/>
        </p:nvSpPr>
        <p:spPr>
          <a:xfrm>
            <a:off x="587880" y="195840"/>
            <a:ext cx="10667520" cy="126252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Hashing (continued)</a:t>
            </a:r>
            <a:endParaRPr lang="en-US" sz="45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70" name="TextShape 2"/>
          <p:cNvSpPr txBox="1"/>
          <p:nvPr/>
        </p:nvSpPr>
        <p:spPr>
          <a:xfrm>
            <a:off x="587880" y="1774440"/>
            <a:ext cx="11168280" cy="4550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1" i="1" strike="noStrike" spc="-1">
                <a:solidFill>
                  <a:srgbClr val="000000"/>
                </a:solidFill>
                <a:latin typeface="Helvetica LT Std"/>
              </a:rPr>
              <a:t>Hash-based message authentication code (HMAC)</a:t>
            </a:r>
            <a:r>
              <a:rPr lang="en-US" sz="2800" b="0" i="1" strike="noStrike" spc="-1">
                <a:solidFill>
                  <a:srgbClr val="000000"/>
                </a:solidFill>
                <a:latin typeface="Helvetica LT Std"/>
              </a:rPr>
              <a:t>:</a:t>
            </a: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 provides server and client with same private key that is not used anywhere else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Hashing Collisions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When two different inputs produce the same message digest output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Can be exploited by any application that compares hashes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MD5 and SHA-1 have been found to generate collisions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TextShape 1"/>
          <p:cNvSpPr txBox="1"/>
          <p:nvPr/>
        </p:nvSpPr>
        <p:spPr>
          <a:xfrm>
            <a:off x="587880" y="195840"/>
            <a:ext cx="10667520" cy="126252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Public Key Infrastructure</a:t>
            </a:r>
            <a:endParaRPr lang="en-US" sz="45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72" name="TextShape 2"/>
          <p:cNvSpPr txBox="1"/>
          <p:nvPr/>
        </p:nvSpPr>
        <p:spPr>
          <a:xfrm>
            <a:off x="587880" y="1774440"/>
            <a:ext cx="11168280" cy="4550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1" i="1" strike="noStrike" spc="-1">
                <a:solidFill>
                  <a:srgbClr val="000000"/>
                </a:solidFill>
                <a:latin typeface="Helvetica LT Std"/>
              </a:rPr>
              <a:t>Public key infrastructure (PKI)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Process in which communication from different entities can occur securely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Combines hardware, software, and trusted third parties to establish ownership and integrity of the public key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algn="ctr">
              <a:spcAft>
                <a:spcPts val="1281"/>
              </a:spcAft>
            </a:pP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algn="ctr">
              <a:spcAft>
                <a:spcPts val="1281"/>
              </a:spcAft>
            </a:pP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TextShape 1"/>
          <p:cNvSpPr txBox="1"/>
          <p:nvPr/>
        </p:nvSpPr>
        <p:spPr>
          <a:xfrm>
            <a:off x="587880" y="195840"/>
            <a:ext cx="10667520" cy="126252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Public Key Infrastructure (continued)</a:t>
            </a:r>
            <a:endParaRPr lang="en-US" sz="45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74" name="TextShape 2"/>
          <p:cNvSpPr txBox="1"/>
          <p:nvPr/>
        </p:nvSpPr>
        <p:spPr>
          <a:xfrm>
            <a:off x="587880" y="1710720"/>
            <a:ext cx="11168280" cy="455004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1" i="1" strike="noStrike" spc="-1">
                <a:solidFill>
                  <a:srgbClr val="000000"/>
                </a:solidFill>
                <a:latin typeface="Helvetica LT Std"/>
              </a:rPr>
              <a:t>Digital Signature</a:t>
            </a:r>
            <a:r>
              <a:rPr lang="en-US" sz="2800" b="0" i="1" strike="noStrike" spc="-1">
                <a:solidFill>
                  <a:srgbClr val="000000"/>
                </a:solidFill>
                <a:latin typeface="Helvetica LT Std"/>
              </a:rPr>
              <a:t>:</a:t>
            </a: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 computed value used to validate sender of a digital file, such as an e-mail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Use encryption to create the signature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Can be used for any file and ensures integrity of the file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TextShape 1"/>
          <p:cNvSpPr txBox="1"/>
          <p:nvPr/>
        </p:nvSpPr>
        <p:spPr>
          <a:xfrm>
            <a:off x="587880" y="195840"/>
            <a:ext cx="10667520" cy="126252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Public Key Infrastructure (continued)</a:t>
            </a:r>
            <a:endParaRPr lang="en-US" sz="45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76" name="TextShape 2"/>
          <p:cNvSpPr txBox="1"/>
          <p:nvPr/>
        </p:nvSpPr>
        <p:spPr>
          <a:xfrm>
            <a:off x="587880" y="1710720"/>
            <a:ext cx="11168280" cy="455004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1" i="1" strike="noStrike" spc="-1">
                <a:solidFill>
                  <a:srgbClr val="000000"/>
                </a:solidFill>
                <a:latin typeface="Helvetica LT Std"/>
              </a:rPr>
              <a:t>Digital Certificate</a:t>
            </a:r>
            <a:r>
              <a:rPr lang="en-US" sz="2800" b="0" i="1" strike="noStrike" spc="-1">
                <a:solidFill>
                  <a:srgbClr val="000000"/>
                </a:solidFill>
                <a:latin typeface="Helvetica LT Std"/>
              </a:rPr>
              <a:t>:</a:t>
            </a: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 digital file used to verify that public key belongs specifically to a person or entity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Verified by using cryptographic function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All public certificates must be in same format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1" i="1" strike="noStrike" spc="-1">
                <a:solidFill>
                  <a:srgbClr val="000000"/>
                </a:solidFill>
                <a:latin typeface="Helvetica LT Std"/>
              </a:rPr>
              <a:t>X.509</a:t>
            </a:r>
            <a:r>
              <a:rPr lang="en-US" sz="2600" b="0" i="1" strike="noStrike" spc="-1">
                <a:solidFill>
                  <a:srgbClr val="000000"/>
                </a:solidFill>
                <a:latin typeface="Helvetica LT Std"/>
              </a:rPr>
              <a:t>:</a:t>
            </a: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 format for public certificates to ensure consistent formatting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File extensions: PEM, CER, DER, PFX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algn="ctr">
              <a:spcAft>
                <a:spcPts val="1281"/>
              </a:spcAft>
            </a:pP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algn="ctr">
              <a:spcAft>
                <a:spcPts val="1281"/>
              </a:spcAft>
            </a:pP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TextShape 1"/>
          <p:cNvSpPr txBox="1"/>
          <p:nvPr/>
        </p:nvSpPr>
        <p:spPr>
          <a:xfrm>
            <a:off x="587880" y="195840"/>
            <a:ext cx="10667520" cy="126252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Public Key Infrastructure (continued)</a:t>
            </a:r>
            <a:endParaRPr lang="en-US" sz="45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78" name="TextShape 2"/>
          <p:cNvSpPr txBox="1"/>
          <p:nvPr/>
        </p:nvSpPr>
        <p:spPr>
          <a:xfrm>
            <a:off x="587880" y="1774440"/>
            <a:ext cx="11168280" cy="4550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1" i="1" strike="noStrike" spc="-1">
                <a:solidFill>
                  <a:srgbClr val="000000"/>
                </a:solidFill>
                <a:latin typeface="Helvetica LT Std"/>
              </a:rPr>
              <a:t>Certificate authority (CA)</a:t>
            </a:r>
            <a:r>
              <a:rPr lang="en-US" sz="2800" b="0" i="1" strike="noStrike" spc="-1">
                <a:solidFill>
                  <a:srgbClr val="000000"/>
                </a:solidFill>
                <a:latin typeface="Helvetica LT Std"/>
              </a:rPr>
              <a:t>:</a:t>
            </a: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 trusted third-party source that issues digital certificates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1" i="1" strike="noStrike" spc="-1">
                <a:solidFill>
                  <a:srgbClr val="000000"/>
                </a:solidFill>
                <a:latin typeface="Helvetica LT Std"/>
              </a:rPr>
              <a:t>Certificate-signing request (CSR)</a:t>
            </a:r>
            <a:r>
              <a:rPr lang="en-US" sz="2800" b="0" i="1" strike="noStrike" spc="-1">
                <a:solidFill>
                  <a:srgbClr val="000000"/>
                </a:solidFill>
                <a:latin typeface="Helvetica LT Std"/>
              </a:rPr>
              <a:t>:</a:t>
            </a: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 sent to the CA by an organization wishing to apply for a digital certificate and includes its public key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TextShape 1"/>
          <p:cNvSpPr txBox="1"/>
          <p:nvPr/>
        </p:nvSpPr>
        <p:spPr>
          <a:xfrm>
            <a:off x="587880" y="195840"/>
            <a:ext cx="10667520" cy="126252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Public Key Infrastructure (continued)</a:t>
            </a:r>
            <a:endParaRPr lang="en-US" sz="45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80" name="TextShape 2"/>
          <p:cNvSpPr txBox="1"/>
          <p:nvPr/>
        </p:nvSpPr>
        <p:spPr>
          <a:xfrm>
            <a:off x="587880" y="1774440"/>
            <a:ext cx="11168280" cy="4550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PKI uses various trust models to distribute digital signatures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1" i="1" strike="noStrike" spc="-1">
                <a:solidFill>
                  <a:srgbClr val="000000"/>
                </a:solidFill>
                <a:latin typeface="Helvetica LT Std"/>
              </a:rPr>
              <a:t>Hierarchical-trust model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1143000" lvl="2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Helvetica LT Std"/>
              </a:rPr>
              <a:t>There is just one master CA, which is known as the root</a:t>
            </a:r>
            <a:endParaRPr lang="en-US" sz="2400" b="0" strike="noStrike" spc="-1">
              <a:solidFill>
                <a:srgbClr val="000000"/>
              </a:solidFill>
              <a:latin typeface="Times New Roman"/>
            </a:endParaRPr>
          </a:p>
          <a:p>
            <a:pPr marL="1143000" lvl="2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Helvetica LT Std"/>
              </a:rPr>
              <a:t>Root CA signs all digital certificates it issues</a:t>
            </a:r>
            <a:endParaRPr lang="en-US" sz="24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1" i="1" strike="noStrike" spc="-1">
                <a:solidFill>
                  <a:srgbClr val="000000"/>
                </a:solidFill>
                <a:latin typeface="Helvetica LT Std"/>
              </a:rPr>
              <a:t>Distributed-trust model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1143000" lvl="2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Helvetica LT Std"/>
              </a:rPr>
              <a:t>Workload of signing is distributed among several intermediate CAs</a:t>
            </a:r>
            <a:endParaRPr lang="en-US" sz="2400" b="0" strike="noStrike" spc="-1">
              <a:solidFill>
                <a:srgbClr val="000000"/>
              </a:solidFill>
              <a:latin typeface="Times New Roman"/>
            </a:endParaRPr>
          </a:p>
          <a:p>
            <a:pPr marL="1143000" lvl="2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Helvetica LT Std"/>
              </a:rPr>
              <a:t>Additional CAs are trusted and known as intermediate authorities</a:t>
            </a:r>
            <a:endParaRPr lang="en-US" sz="2400" b="0" strike="noStrike" spc="-1">
              <a:solidFill>
                <a:srgbClr val="000000"/>
              </a:solidFill>
              <a:latin typeface="Times New Roman"/>
            </a:endParaRPr>
          </a:p>
          <a:p>
            <a:pPr algn="ctr">
              <a:spcAft>
                <a:spcPts val="1281"/>
              </a:spcAft>
            </a:pPr>
            <a:endParaRPr lang="en-US" sz="2400" b="0" strike="noStrike" spc="-1">
              <a:solidFill>
                <a:srgbClr val="000000"/>
              </a:solidFill>
              <a:latin typeface="Times New Roman"/>
            </a:endParaRPr>
          </a:p>
          <a:p>
            <a:pPr algn="ctr">
              <a:spcAft>
                <a:spcPts val="1281"/>
              </a:spcAft>
            </a:pPr>
            <a:endParaRPr lang="en-US" sz="2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TextShape 1"/>
          <p:cNvSpPr txBox="1"/>
          <p:nvPr/>
        </p:nvSpPr>
        <p:spPr>
          <a:xfrm>
            <a:off x="587880" y="195840"/>
            <a:ext cx="10667520" cy="126252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Public Key Infrastructure (continued)</a:t>
            </a:r>
            <a:endParaRPr lang="en-US" sz="4500" b="0" strike="noStrike" spc="-1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482" name="Content Placeholder 3"/>
          <p:cNvPicPr/>
          <p:nvPr/>
        </p:nvPicPr>
        <p:blipFill>
          <a:blip r:embed="rId2"/>
          <a:stretch/>
        </p:blipFill>
        <p:spPr>
          <a:xfrm>
            <a:off x="1490040" y="1932480"/>
            <a:ext cx="8863200" cy="38887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TextShape 1"/>
          <p:cNvSpPr txBox="1"/>
          <p:nvPr/>
        </p:nvSpPr>
        <p:spPr>
          <a:xfrm>
            <a:off x="587880" y="511560"/>
            <a:ext cx="6585480" cy="94680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FFFFFF"/>
                </a:solidFill>
                <a:latin typeface="Helvetica LT Std"/>
              </a:rPr>
              <a:t>Key Terms</a:t>
            </a:r>
            <a:endParaRPr lang="en-US" sz="45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80" name="TextShape 2"/>
          <p:cNvSpPr txBox="1"/>
          <p:nvPr/>
        </p:nvSpPr>
        <p:spPr>
          <a:xfrm>
            <a:off x="849240" y="1774440"/>
            <a:ext cx="5133240" cy="4550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Advanced Encryption Standard (AES)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asymmetric encryption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block cipher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Blowfish encryption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cipher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ciphertext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cryptanalysis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81" name="CustomShape 3"/>
          <p:cNvSpPr/>
          <p:nvPr/>
        </p:nvSpPr>
        <p:spPr>
          <a:xfrm>
            <a:off x="6305040" y="1774440"/>
            <a:ext cx="5133240" cy="4550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82" name="CustomShape 4"/>
          <p:cNvSpPr/>
          <p:nvPr/>
        </p:nvSpPr>
        <p:spPr>
          <a:xfrm>
            <a:off x="6305040" y="1774440"/>
            <a:ext cx="5133240" cy="4550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cryptogram</a:t>
            </a:r>
            <a:endParaRPr lang="en-US" sz="2800" b="0" strike="noStrike" spc="-1">
              <a:latin typeface="Arial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cryptology</a:t>
            </a:r>
            <a:endParaRPr lang="en-US" sz="2800" b="0" strike="noStrike" spc="-1">
              <a:latin typeface="Arial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Data Encryption Standard (DES)</a:t>
            </a:r>
            <a:endParaRPr lang="en-US" sz="2800" b="0" strike="noStrike" spc="-1">
              <a:latin typeface="Arial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hybrid encryption</a:t>
            </a:r>
            <a:endParaRPr lang="en-US" sz="2800" b="0" strike="noStrike" spc="-1">
              <a:latin typeface="Arial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IP Security (IPSEC)</a:t>
            </a:r>
            <a:endParaRPr lang="en-US" sz="2800" b="0" strike="noStrike" spc="-1">
              <a:latin typeface="Arial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key pair</a:t>
            </a:r>
            <a:endParaRPr lang="en-US" sz="2800" b="0" strike="noStrike" spc="-1">
              <a:latin typeface="Arial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microdot</a:t>
            </a:r>
            <a:endParaRPr lang="en-US" sz="2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TextShape 1"/>
          <p:cNvSpPr txBox="1"/>
          <p:nvPr/>
        </p:nvSpPr>
        <p:spPr>
          <a:xfrm>
            <a:off x="587880" y="195840"/>
            <a:ext cx="10667520" cy="126252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Public Key Infrastructure (continued)</a:t>
            </a:r>
            <a:endParaRPr lang="en-US" sz="4500" b="0" strike="noStrike" spc="-1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485" name="Content Placeholder 3"/>
          <p:cNvPicPr/>
          <p:nvPr/>
        </p:nvPicPr>
        <p:blipFill>
          <a:blip r:embed="rId2"/>
          <a:stretch/>
        </p:blipFill>
        <p:spPr>
          <a:xfrm>
            <a:off x="2638800" y="1785960"/>
            <a:ext cx="6565680" cy="4409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TextShape 1"/>
          <p:cNvSpPr txBox="1"/>
          <p:nvPr/>
        </p:nvSpPr>
        <p:spPr>
          <a:xfrm>
            <a:off x="587880" y="195840"/>
            <a:ext cx="10667520" cy="126252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Public Key Infrastructure (continued)</a:t>
            </a:r>
            <a:endParaRPr lang="en-US" sz="45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88" name="TextShape 2"/>
          <p:cNvSpPr txBox="1"/>
          <p:nvPr/>
        </p:nvSpPr>
        <p:spPr>
          <a:xfrm>
            <a:off x="587880" y="1774440"/>
            <a:ext cx="11168280" cy="4550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1" i="1" strike="noStrike" spc="-1">
                <a:solidFill>
                  <a:srgbClr val="000000"/>
                </a:solidFill>
                <a:latin typeface="Helvetica LT Std"/>
              </a:rPr>
              <a:t>Key escrow</a:t>
            </a:r>
            <a:r>
              <a:rPr lang="en-US" sz="2800" b="0" i="1" strike="noStrike" spc="-1">
                <a:solidFill>
                  <a:srgbClr val="000000"/>
                </a:solidFill>
                <a:latin typeface="Helvetica LT Std"/>
              </a:rPr>
              <a:t>:</a:t>
            </a: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 archive copy of a private key held by trusted third party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Accessing Secure Data Through Browsers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1" i="1" strike="noStrike" spc="-1">
                <a:solidFill>
                  <a:srgbClr val="000000"/>
                </a:solidFill>
                <a:latin typeface="Helvetica LT Std"/>
              </a:rPr>
              <a:t>Secure Sockets Layer (SSL) protocol</a:t>
            </a:r>
            <a:r>
              <a:rPr lang="en-US" sz="2600" b="0" i="1" strike="noStrike" spc="-1">
                <a:solidFill>
                  <a:srgbClr val="000000"/>
                </a:solidFill>
                <a:latin typeface="Helvetica LT Std"/>
              </a:rPr>
              <a:t>:</a:t>
            </a: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 developed to transmit sensitive information with encryption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1" i="1" strike="noStrike" spc="-1">
                <a:solidFill>
                  <a:srgbClr val="000000"/>
                </a:solidFill>
                <a:latin typeface="Helvetica LT Std"/>
              </a:rPr>
              <a:t>Transport Layer Security (TLS)</a:t>
            </a:r>
            <a:r>
              <a:rPr lang="en-US" sz="2600" b="0" i="1" strike="noStrike" spc="-1">
                <a:solidFill>
                  <a:srgbClr val="000000"/>
                </a:solidFill>
                <a:latin typeface="Helvetica LT Std"/>
              </a:rPr>
              <a:t>:</a:t>
            </a: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 upgraded SSL protocol with a new security protocol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When SSL/TLS is in use, address bar in browser will show </a:t>
            </a:r>
            <a:r>
              <a:rPr lang="en-US" sz="2600" b="0" strike="noStrike" spc="-1">
                <a:solidFill>
                  <a:srgbClr val="0E7BB3"/>
                </a:solidFill>
                <a:latin typeface="Arial"/>
              </a:rPr>
              <a:t>https://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TextShape 1"/>
          <p:cNvSpPr txBox="1"/>
          <p:nvPr/>
        </p:nvSpPr>
        <p:spPr>
          <a:xfrm>
            <a:off x="587880" y="195840"/>
            <a:ext cx="10667520" cy="126252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Public Key Infrastructure (continued)</a:t>
            </a:r>
            <a:endParaRPr lang="en-US" sz="45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90" name="TextShape 2"/>
          <p:cNvSpPr txBox="1"/>
          <p:nvPr/>
        </p:nvSpPr>
        <p:spPr>
          <a:xfrm>
            <a:off x="587880" y="1774440"/>
            <a:ext cx="11168280" cy="4550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Validating a Public Key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1" i="1" strike="noStrike" spc="-1">
                <a:solidFill>
                  <a:srgbClr val="000000"/>
                </a:solidFill>
                <a:latin typeface="Helvetica LT Std"/>
              </a:rPr>
              <a:t>Certificate chaining</a:t>
            </a:r>
            <a:r>
              <a:rPr lang="en-US" sz="2600" b="0" i="1" strike="noStrike" spc="-1">
                <a:solidFill>
                  <a:srgbClr val="000000"/>
                </a:solidFill>
                <a:latin typeface="Helvetica LT Std"/>
              </a:rPr>
              <a:t>:</a:t>
            </a: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 linking of one certificate to another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1" i="1" strike="noStrike" spc="-1">
                <a:solidFill>
                  <a:srgbClr val="000000"/>
                </a:solidFill>
                <a:latin typeface="Helvetica LT Std"/>
              </a:rPr>
              <a:t>Certification Revocation List (CRL)</a:t>
            </a:r>
            <a:r>
              <a:rPr lang="en-US" sz="2600" b="0" i="1" strike="noStrike" spc="-1">
                <a:solidFill>
                  <a:srgbClr val="000000"/>
                </a:solidFill>
                <a:latin typeface="Helvetica LT Std"/>
              </a:rPr>
              <a:t>:</a:t>
            </a: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 contains all digital certificates that have been canceled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1" i="1" strike="noStrike" spc="-1">
                <a:solidFill>
                  <a:srgbClr val="000000"/>
                </a:solidFill>
                <a:latin typeface="Helvetica LT Std"/>
              </a:rPr>
              <a:t>Path validation</a:t>
            </a:r>
            <a:r>
              <a:rPr lang="en-US" sz="2600" b="0" i="1" strike="noStrike" spc="-1">
                <a:solidFill>
                  <a:srgbClr val="000000"/>
                </a:solidFill>
                <a:latin typeface="Helvetica LT Std"/>
              </a:rPr>
              <a:t>:</a:t>
            </a: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 in Windows, the process of verifying a digital certificate has not been revoked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TextShape 1"/>
          <p:cNvSpPr txBox="1"/>
          <p:nvPr/>
        </p:nvSpPr>
        <p:spPr>
          <a:xfrm>
            <a:off x="587880" y="195840"/>
            <a:ext cx="10667520" cy="126252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Public Key Infrastructure (continued)</a:t>
            </a:r>
            <a:endParaRPr lang="en-US" sz="4500" b="0" strike="noStrike" spc="-1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492" name="Content Placeholder 3"/>
          <p:cNvPicPr/>
          <p:nvPr/>
        </p:nvPicPr>
        <p:blipFill>
          <a:blip r:embed="rId2"/>
          <a:stretch/>
        </p:blipFill>
        <p:spPr>
          <a:xfrm>
            <a:off x="3893400" y="1811880"/>
            <a:ext cx="4056120" cy="45324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TextShape 1"/>
          <p:cNvSpPr txBox="1"/>
          <p:nvPr/>
        </p:nvSpPr>
        <p:spPr>
          <a:xfrm>
            <a:off x="587880" y="511560"/>
            <a:ext cx="6585480" cy="94680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FFFFFF"/>
                </a:solidFill>
                <a:latin typeface="Helvetica LT Std"/>
              </a:rPr>
              <a:t>Section 11.2 Review</a:t>
            </a:r>
            <a:endParaRPr lang="en-US" sz="45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95" name="TextShape 2"/>
          <p:cNvSpPr txBox="1"/>
          <p:nvPr/>
        </p:nvSpPr>
        <p:spPr>
          <a:xfrm>
            <a:off x="587880" y="1774440"/>
            <a:ext cx="11168280" cy="4550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36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</a:pPr>
            <a:r>
              <a:rPr lang="en-US" sz="2800" b="0" strike="noStrike" spc="-1" dirty="0">
                <a:solidFill>
                  <a:srgbClr val="000000"/>
                </a:solidFill>
                <a:latin typeface="Helvetica LT Std"/>
              </a:rPr>
              <a:t>What do you call a mathematical computation of a file?</a:t>
            </a:r>
            <a:endParaRPr lang="en-US" sz="2800" b="0" strike="noStrike" spc="-1" dirty="0">
              <a:solidFill>
                <a:srgbClr val="000000"/>
              </a:solidFill>
              <a:latin typeface="Times New Roman"/>
            </a:endParaRPr>
          </a:p>
          <a:p>
            <a:pPr marL="457200">
              <a:lnSpc>
                <a:spcPct val="120000"/>
              </a:lnSpc>
              <a:spcBef>
                <a:spcPts val="499"/>
              </a:spcBef>
            </a:pPr>
            <a:r>
              <a:rPr lang="en-US" sz="2600" b="0" strike="noStrike" spc="-1" dirty="0">
                <a:solidFill>
                  <a:srgbClr val="00B0F0"/>
                </a:solidFill>
                <a:latin typeface="Helvetica LT Std"/>
              </a:rPr>
              <a:t>quantum cryptology</a:t>
            </a:r>
            <a:endParaRPr lang="en-US" sz="2600" b="0" strike="noStrike" spc="-1" dirty="0">
              <a:solidFill>
                <a:srgbClr val="000000"/>
              </a:solidFill>
              <a:latin typeface="Times New Roman"/>
            </a:endParaRPr>
          </a:p>
          <a:p>
            <a:pPr marL="36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</a:pPr>
            <a:r>
              <a:rPr lang="en-US" sz="2800" b="0" strike="noStrike" spc="-1" dirty="0">
                <a:solidFill>
                  <a:srgbClr val="000000"/>
                </a:solidFill>
                <a:latin typeface="Helvetica LT Std"/>
              </a:rPr>
              <a:t>The goal of signing a certificate is to provide which core security principle?</a:t>
            </a:r>
            <a:endParaRPr lang="en-US" sz="2800" b="0" strike="noStrike" spc="-1" dirty="0">
              <a:solidFill>
                <a:srgbClr val="000000"/>
              </a:solidFill>
              <a:latin typeface="Times New Roman"/>
            </a:endParaRPr>
          </a:p>
          <a:p>
            <a:pPr marL="457200">
              <a:lnSpc>
                <a:spcPct val="120000"/>
              </a:lnSpc>
              <a:spcBef>
                <a:spcPts val="499"/>
              </a:spcBef>
            </a:pPr>
            <a:r>
              <a:rPr lang="en-US" sz="2600" b="0" strike="noStrike" spc="-1" dirty="0">
                <a:solidFill>
                  <a:srgbClr val="00B0F0"/>
                </a:solidFill>
                <a:latin typeface="Helvetica LT Std"/>
              </a:rPr>
              <a:t>One; it is symmetric.</a:t>
            </a:r>
            <a:endParaRPr lang="en-US" sz="2600" b="0" strike="noStrike" spc="-1" dirty="0">
              <a:solidFill>
                <a:srgbClr val="000000"/>
              </a:solidFill>
              <a:latin typeface="Times New Roman"/>
            </a:endParaRPr>
          </a:p>
          <a:p>
            <a:pPr marL="36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</a:pPr>
            <a:r>
              <a:rPr lang="en-US" sz="2800" b="0" strike="noStrike" spc="-1" dirty="0">
                <a:solidFill>
                  <a:srgbClr val="000000"/>
                </a:solidFill>
                <a:latin typeface="Helvetica LT Std"/>
              </a:rPr>
              <a:t>When a company wants to create a new certificate, it contacts which type of company?</a:t>
            </a:r>
          </a:p>
          <a:p>
            <a:pPr marL="36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</a:pPr>
            <a:r>
              <a:rPr lang="en-US" sz="2800" spc="-1" dirty="0">
                <a:solidFill>
                  <a:srgbClr val="000000"/>
                </a:solidFill>
                <a:latin typeface="Helvetica LT Std"/>
              </a:rPr>
              <a:t>	</a:t>
            </a:r>
            <a:r>
              <a:rPr lang="en-US" sz="2800" spc="-1" dirty="0">
                <a:solidFill>
                  <a:srgbClr val="00B0F0"/>
                </a:solidFill>
                <a:latin typeface="Helvetica LT Std"/>
              </a:rPr>
              <a:t>Certificate Authority</a:t>
            </a:r>
            <a:endParaRPr lang="en-US" sz="2800" b="0" strike="noStrike" spc="-1" dirty="0">
              <a:solidFill>
                <a:srgbClr val="000000"/>
              </a:solidFill>
              <a:latin typeface="Times New Roman"/>
            </a:endParaRPr>
          </a:p>
          <a:p>
            <a:pPr marL="457200">
              <a:lnSpc>
                <a:spcPct val="120000"/>
              </a:lnSpc>
              <a:spcBef>
                <a:spcPts val="499"/>
              </a:spcBef>
            </a:pPr>
            <a:endParaRPr lang="en-US" sz="2800" b="0" strike="noStrike" spc="-1" dirty="0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TextShape 1"/>
          <p:cNvSpPr txBox="1"/>
          <p:nvPr/>
        </p:nvSpPr>
        <p:spPr>
          <a:xfrm>
            <a:off x="587880" y="511560"/>
            <a:ext cx="6585480" cy="94680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FFFFFF"/>
                </a:solidFill>
                <a:latin typeface="Helvetica LT Std"/>
              </a:rPr>
              <a:t>Section 11.2 Review</a:t>
            </a:r>
            <a:endParaRPr lang="en-US" sz="45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97" name="TextShape 2"/>
          <p:cNvSpPr txBox="1"/>
          <p:nvPr/>
        </p:nvSpPr>
        <p:spPr>
          <a:xfrm>
            <a:off x="587880" y="1774440"/>
            <a:ext cx="11168280" cy="4550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36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</a:pPr>
            <a:r>
              <a:rPr lang="en-US" sz="2800" b="0" strike="noStrike" spc="-1" dirty="0">
                <a:solidFill>
                  <a:srgbClr val="000000"/>
                </a:solidFill>
                <a:latin typeface="Helvetica LT Std"/>
              </a:rPr>
              <a:t>A browser running a secure connection will be using which transport protocol?</a:t>
            </a:r>
            <a:endParaRPr lang="en-US" sz="2800" b="0" strike="noStrike" spc="-1" dirty="0">
              <a:solidFill>
                <a:srgbClr val="000000"/>
              </a:solidFill>
              <a:latin typeface="Times New Roman"/>
            </a:endParaRPr>
          </a:p>
          <a:p>
            <a:pPr marL="457200">
              <a:lnSpc>
                <a:spcPct val="120000"/>
              </a:lnSpc>
              <a:spcBef>
                <a:spcPts val="499"/>
              </a:spcBef>
            </a:pPr>
            <a:r>
              <a:rPr lang="en-US" sz="2600" b="0" strike="noStrike" spc="-1" dirty="0">
                <a:solidFill>
                  <a:srgbClr val="00B0F0"/>
                </a:solidFill>
                <a:latin typeface="Helvetica LT Std"/>
              </a:rPr>
              <a:t>hybrid encryption</a:t>
            </a:r>
            <a:endParaRPr lang="en-US" sz="2600" b="0" strike="noStrike" spc="-1" dirty="0">
              <a:solidFill>
                <a:srgbClr val="000000"/>
              </a:solidFill>
              <a:latin typeface="Times New Roman"/>
            </a:endParaRPr>
          </a:p>
          <a:p>
            <a:pPr marL="36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</a:pPr>
            <a:r>
              <a:rPr lang="en-US" sz="2800" b="0" strike="noStrike" spc="-1" dirty="0">
                <a:solidFill>
                  <a:srgbClr val="000000"/>
                </a:solidFill>
                <a:latin typeface="Helvetica LT Std"/>
              </a:rPr>
              <a:t>If compromised, a digital certificate will be identified in what location?</a:t>
            </a:r>
          </a:p>
          <a:p>
            <a:pPr marL="36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</a:pPr>
            <a:r>
              <a:rPr lang="en-US" sz="2800" spc="-1" dirty="0">
                <a:solidFill>
                  <a:srgbClr val="000000"/>
                </a:solidFill>
                <a:latin typeface="Helvetica LT Std"/>
              </a:rPr>
              <a:t>	</a:t>
            </a:r>
            <a:r>
              <a:rPr lang="en-US" sz="2800" spc="-1" dirty="0">
                <a:solidFill>
                  <a:srgbClr val="00B0F0"/>
                </a:solidFill>
                <a:latin typeface="Helvetica LT Std"/>
              </a:rPr>
              <a:t>Certificate Revocation List</a:t>
            </a:r>
            <a:endParaRPr lang="en-US" sz="2800" b="0" strike="noStrike" spc="-1" dirty="0">
              <a:solidFill>
                <a:srgbClr val="000000"/>
              </a:solidFill>
              <a:latin typeface="Times New Roman"/>
            </a:endParaRPr>
          </a:p>
          <a:p>
            <a:pPr marL="457200">
              <a:lnSpc>
                <a:spcPct val="120000"/>
              </a:lnSpc>
              <a:spcBef>
                <a:spcPts val="499"/>
              </a:spcBef>
            </a:pPr>
            <a:endParaRPr lang="en-US" sz="2800" b="0" strike="noStrike" spc="-1" dirty="0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TextShape 1"/>
          <p:cNvSpPr txBox="1"/>
          <p:nvPr/>
        </p:nvSpPr>
        <p:spPr>
          <a:xfrm>
            <a:off x="2707560" y="1226160"/>
            <a:ext cx="6673680" cy="15890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6000" b="1" strike="noStrike" spc="-1">
                <a:solidFill>
                  <a:srgbClr val="FFFFFF"/>
                </a:solidFill>
                <a:latin typeface="Trebuchet MS"/>
                <a:ea typeface="Tahoma"/>
              </a:rPr>
              <a:t>Section 11.3</a:t>
            </a:r>
            <a:endParaRPr lang="en-US" sz="60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99" name="TextShape 2"/>
          <p:cNvSpPr txBox="1"/>
          <p:nvPr/>
        </p:nvSpPr>
        <p:spPr>
          <a:xfrm>
            <a:off x="1401120" y="3159000"/>
            <a:ext cx="9381240" cy="281700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algn="ctr">
              <a:lnSpc>
                <a:spcPct val="100000"/>
              </a:lnSpc>
              <a:spcBef>
                <a:spcPts val="1001"/>
              </a:spcBef>
            </a:pPr>
            <a:r>
              <a:rPr lang="en-US" sz="6000" b="0" strike="noStrike" spc="-1">
                <a:solidFill>
                  <a:srgbClr val="004E96"/>
                </a:solidFill>
                <a:latin typeface="Trebuchet MS"/>
              </a:rPr>
              <a:t>Other Uses</a:t>
            </a:r>
            <a:endParaRPr lang="en-US" sz="6000" b="0" strike="noStrike" spc="-1">
              <a:solidFill>
                <a:srgbClr val="000000"/>
              </a:solidFill>
              <a:latin typeface="Times New Roman"/>
            </a:endParaRPr>
          </a:p>
          <a:p>
            <a:pPr algn="ctr">
              <a:lnSpc>
                <a:spcPct val="100000"/>
              </a:lnSpc>
              <a:spcBef>
                <a:spcPts val="1001"/>
              </a:spcBef>
            </a:pPr>
            <a:r>
              <a:rPr lang="en-US" sz="6000" b="0" strike="noStrike" spc="-1">
                <a:solidFill>
                  <a:srgbClr val="004E96"/>
                </a:solidFill>
                <a:latin typeface="Trebuchet MS"/>
              </a:rPr>
              <a:t>of Computer</a:t>
            </a:r>
            <a:endParaRPr lang="en-US" sz="6000" b="0" strike="noStrike" spc="-1">
              <a:solidFill>
                <a:srgbClr val="000000"/>
              </a:solidFill>
              <a:latin typeface="Times New Roman"/>
            </a:endParaRPr>
          </a:p>
          <a:p>
            <a:pPr algn="ctr">
              <a:lnSpc>
                <a:spcPct val="100000"/>
              </a:lnSpc>
              <a:spcBef>
                <a:spcPts val="1001"/>
              </a:spcBef>
            </a:pPr>
            <a:r>
              <a:rPr lang="en-US" sz="6000" b="0" strike="noStrike" spc="-1">
                <a:solidFill>
                  <a:srgbClr val="004E96"/>
                </a:solidFill>
                <a:latin typeface="Trebuchet MS"/>
              </a:rPr>
              <a:t>Encryption</a:t>
            </a:r>
            <a:endParaRPr lang="en-US" sz="60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TextShape 1"/>
          <p:cNvSpPr txBox="1"/>
          <p:nvPr/>
        </p:nvSpPr>
        <p:spPr>
          <a:xfrm>
            <a:off x="587880" y="511560"/>
            <a:ext cx="6585480" cy="94680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FFFFFF"/>
                </a:solidFill>
                <a:latin typeface="Helvetica LT Std"/>
              </a:rPr>
              <a:t>Key Terms</a:t>
            </a:r>
            <a:endParaRPr lang="en-US" sz="45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01" name="TextShape 2"/>
          <p:cNvSpPr txBox="1"/>
          <p:nvPr/>
        </p:nvSpPr>
        <p:spPr>
          <a:xfrm>
            <a:off x="849240" y="1774440"/>
            <a:ext cx="5133240" cy="4550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bcrypt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brute-force attack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cryptographic salt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dictionary attack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Encrypting File System (EFS)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gpg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hash table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02" name="CustomShape 3"/>
          <p:cNvSpPr/>
          <p:nvPr/>
        </p:nvSpPr>
        <p:spPr>
          <a:xfrm>
            <a:off x="6305040" y="1774440"/>
            <a:ext cx="5133240" cy="4550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03" name="CustomShape 4"/>
          <p:cNvSpPr/>
          <p:nvPr/>
        </p:nvSpPr>
        <p:spPr>
          <a:xfrm>
            <a:off x="6305040" y="1774440"/>
            <a:ext cx="5133240" cy="4550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key stretching</a:t>
            </a:r>
            <a:endParaRPr lang="en-US" sz="2800" b="0" strike="noStrike" spc="-1">
              <a:latin typeface="Arial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LM hash</a:t>
            </a:r>
            <a:endParaRPr lang="en-US" sz="2800" b="0" strike="noStrike" spc="-1">
              <a:latin typeface="Arial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nonce</a:t>
            </a:r>
            <a:endParaRPr lang="en-US" sz="2800" b="0" strike="noStrike" spc="-1">
              <a:latin typeface="Arial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NT hash</a:t>
            </a:r>
            <a:endParaRPr lang="en-US" sz="2800" b="0" strike="noStrike" spc="-1">
              <a:latin typeface="Arial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Password-Based Key Derivation Function 2 (PBKDF2)</a:t>
            </a:r>
            <a:endParaRPr lang="en-US" sz="2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TextShape 1"/>
          <p:cNvSpPr txBox="1"/>
          <p:nvPr/>
        </p:nvSpPr>
        <p:spPr>
          <a:xfrm>
            <a:off x="587880" y="511560"/>
            <a:ext cx="6585480" cy="94680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 fontScale="99500"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FFFFFF"/>
                </a:solidFill>
                <a:latin typeface="Helvetica LT Std"/>
              </a:rPr>
              <a:t>Key Terms (continued)</a:t>
            </a:r>
            <a:endParaRPr lang="en-US" sz="45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05" name="TextShape 2"/>
          <p:cNvSpPr txBox="1"/>
          <p:nvPr/>
        </p:nvSpPr>
        <p:spPr>
          <a:xfrm>
            <a:off x="849240" y="1774440"/>
            <a:ext cx="10907280" cy="4550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Pretty Good Privacy (PGP)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rainbow table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recovery agent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Security Account Manager (SAM)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shadow file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06" name="CustomShape 3"/>
          <p:cNvSpPr/>
          <p:nvPr/>
        </p:nvSpPr>
        <p:spPr>
          <a:xfrm>
            <a:off x="6305040" y="1774440"/>
            <a:ext cx="5133240" cy="4550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TextShape 1"/>
          <p:cNvSpPr txBox="1"/>
          <p:nvPr/>
        </p:nvSpPr>
        <p:spPr>
          <a:xfrm>
            <a:off x="587880" y="511560"/>
            <a:ext cx="11168280" cy="94680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FFFFFF"/>
                </a:solidFill>
                <a:latin typeface="Helvetica LT Std"/>
              </a:rPr>
              <a:t>Learning Goals</a:t>
            </a:r>
            <a:endParaRPr lang="en-US" sz="45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08" name="TextShape 2"/>
          <p:cNvSpPr txBox="1"/>
          <p:nvPr/>
        </p:nvSpPr>
        <p:spPr>
          <a:xfrm>
            <a:off x="587880" y="1774440"/>
            <a:ext cx="11168280" cy="4550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Encrypt local folders and files.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Examine e-mail encryption options.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Describe methods for encrypting passwords.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TextShape 1"/>
          <p:cNvSpPr txBox="1"/>
          <p:nvPr/>
        </p:nvSpPr>
        <p:spPr>
          <a:xfrm>
            <a:off x="587880" y="511560"/>
            <a:ext cx="6585480" cy="94680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 fontScale="99500"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FFFFFF"/>
                </a:solidFill>
                <a:latin typeface="Helvetica LT Std"/>
              </a:rPr>
              <a:t>Key Terms (continued)</a:t>
            </a:r>
            <a:endParaRPr lang="en-US" sz="45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84" name="TextShape 2"/>
          <p:cNvSpPr txBox="1"/>
          <p:nvPr/>
        </p:nvSpPr>
        <p:spPr>
          <a:xfrm>
            <a:off x="587880" y="1774440"/>
            <a:ext cx="5394600" cy="4550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mutual authentication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polyalphabetic substitution cipher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preshared key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private key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public key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RC4 (Rivest cipher 4) encryption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ct val="120000"/>
              </a:lnSpc>
              <a:spcBef>
                <a:spcPts val="1001"/>
              </a:spcBef>
            </a:pP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85" name="CustomShape 3"/>
          <p:cNvSpPr/>
          <p:nvPr/>
        </p:nvSpPr>
        <p:spPr>
          <a:xfrm>
            <a:off x="6305040" y="1774440"/>
            <a:ext cx="5133240" cy="4550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86" name="CustomShape 4"/>
          <p:cNvSpPr/>
          <p:nvPr/>
        </p:nvSpPr>
        <p:spPr>
          <a:xfrm>
            <a:off x="6305040" y="1634760"/>
            <a:ext cx="5632560" cy="4550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steganography</a:t>
            </a:r>
            <a:endParaRPr lang="en-US" sz="2800" b="0" strike="noStrike" spc="-1">
              <a:latin typeface="Arial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stream cipher</a:t>
            </a:r>
            <a:endParaRPr lang="en-US" sz="2800" b="0" strike="noStrike" spc="-1">
              <a:latin typeface="Arial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substitution cipher</a:t>
            </a:r>
            <a:endParaRPr lang="en-US" sz="2800" b="0" strike="noStrike" spc="-1">
              <a:latin typeface="Arial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symmetric encryption</a:t>
            </a:r>
            <a:endParaRPr lang="en-US" sz="2800" b="0" strike="noStrike" spc="-1">
              <a:latin typeface="Arial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transposition cipher</a:t>
            </a:r>
            <a:endParaRPr lang="en-US" sz="2800" b="0" strike="noStrike" spc="-1">
              <a:latin typeface="Arial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Triple DES (3DES) encryption</a:t>
            </a:r>
            <a:endParaRPr lang="en-US" sz="2800" b="0" strike="noStrike" spc="-1">
              <a:latin typeface="Arial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Twofish encryption</a:t>
            </a:r>
            <a:endParaRPr lang="en-US" sz="2800" b="0" strike="noStrike" spc="-1">
              <a:latin typeface="Arial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watermark</a:t>
            </a:r>
            <a:endParaRPr lang="en-US" sz="2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TextShape 1"/>
          <p:cNvSpPr txBox="1"/>
          <p:nvPr/>
        </p:nvSpPr>
        <p:spPr>
          <a:xfrm>
            <a:off x="587880" y="195840"/>
            <a:ext cx="10667520" cy="126252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Files and Folder Encryption</a:t>
            </a:r>
            <a:endParaRPr lang="en-US" sz="45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10" name="TextShape 2"/>
          <p:cNvSpPr txBox="1"/>
          <p:nvPr/>
        </p:nvSpPr>
        <p:spPr>
          <a:xfrm>
            <a:off x="587880" y="1774440"/>
            <a:ext cx="11168280" cy="4550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1" i="1" strike="noStrike" spc="-1">
                <a:solidFill>
                  <a:srgbClr val="000000"/>
                </a:solidFill>
                <a:latin typeface="Helvetica LT Std"/>
              </a:rPr>
              <a:t>Encrypting File System (EFS)</a:t>
            </a:r>
            <a:r>
              <a:rPr lang="en-US" sz="2800" b="0" i="1" strike="noStrike" spc="-1">
                <a:solidFill>
                  <a:srgbClr val="000000"/>
                </a:solidFill>
                <a:latin typeface="Helvetica LT Std"/>
              </a:rPr>
              <a:t>:</a:t>
            </a: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 encrypts the files or folders selected and protects data against unauthorized access by someone who has physical access to the drive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1" i="1" strike="noStrike" spc="-1">
                <a:solidFill>
                  <a:srgbClr val="000000"/>
                </a:solidFill>
                <a:latin typeface="Helvetica LT Std"/>
              </a:rPr>
              <a:t>Recovery agent</a:t>
            </a:r>
            <a:r>
              <a:rPr lang="en-US" sz="2800" b="0" i="1" strike="noStrike" spc="-1">
                <a:solidFill>
                  <a:srgbClr val="000000"/>
                </a:solidFill>
                <a:latin typeface="Helvetica LT Std"/>
              </a:rPr>
              <a:t>:</a:t>
            </a: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 special account to restore access to data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Data must be stored on an NTFS formatted volume to use EFS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TextShape 1"/>
          <p:cNvSpPr txBox="1"/>
          <p:nvPr/>
        </p:nvSpPr>
        <p:spPr>
          <a:xfrm>
            <a:off x="587880" y="195840"/>
            <a:ext cx="10667520" cy="126252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Files and Folder Encryption (continued)</a:t>
            </a:r>
            <a:endParaRPr lang="en-US" sz="45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12" name="TextShape 2"/>
          <p:cNvSpPr txBox="1"/>
          <p:nvPr/>
        </p:nvSpPr>
        <p:spPr>
          <a:xfrm>
            <a:off x="587880" y="1774440"/>
            <a:ext cx="11168280" cy="4550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Document can be encrypted directly in Microsoft Office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1" strike="noStrike" spc="-1">
                <a:solidFill>
                  <a:srgbClr val="0E7BB3"/>
                </a:solidFill>
                <a:latin typeface="Arial"/>
              </a:rPr>
              <a:t>File</a:t>
            </a:r>
            <a:r>
              <a:rPr lang="en-US" sz="2600" b="0" strike="noStrike" spc="-1">
                <a:solidFill>
                  <a:srgbClr val="0E7BB3"/>
                </a:solidFill>
                <a:latin typeface="Helvetica LT Std"/>
              </a:rPr>
              <a:t>&gt;</a:t>
            </a:r>
            <a:r>
              <a:rPr lang="en-US" sz="2600" b="1" strike="noStrike" spc="-1">
                <a:solidFill>
                  <a:srgbClr val="0E7BB3"/>
                </a:solidFill>
                <a:latin typeface="Arial"/>
              </a:rPr>
              <a:t>Info</a:t>
            </a:r>
            <a:r>
              <a:rPr lang="en-US" sz="2600" b="0" strike="noStrike" spc="-1">
                <a:solidFill>
                  <a:srgbClr val="0E7BB3"/>
                </a:solidFill>
                <a:latin typeface="Helvetica LT Std"/>
              </a:rPr>
              <a:t>&gt;</a:t>
            </a:r>
            <a:r>
              <a:rPr lang="en-US" sz="2600" b="1" strike="noStrike" spc="-1">
                <a:solidFill>
                  <a:srgbClr val="0E7BB3"/>
                </a:solidFill>
                <a:latin typeface="Arial"/>
              </a:rPr>
              <a:t>Protect</a:t>
            </a: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 </a:t>
            </a:r>
            <a:r>
              <a:rPr lang="en-US" sz="2600" b="1" strike="noStrike" spc="-1">
                <a:solidFill>
                  <a:srgbClr val="0E7BB3"/>
                </a:solidFill>
                <a:latin typeface="Arial"/>
              </a:rPr>
              <a:t>Document</a:t>
            </a:r>
            <a:r>
              <a:rPr lang="en-US" sz="2600" b="0" strike="noStrike" spc="-1">
                <a:solidFill>
                  <a:srgbClr val="0E7BB3"/>
                </a:solidFill>
                <a:latin typeface="Helvetica LT Std"/>
              </a:rPr>
              <a:t>&gt;</a:t>
            </a:r>
            <a:r>
              <a:rPr lang="en-US" sz="2600" b="1" strike="noStrike" spc="-1">
                <a:solidFill>
                  <a:srgbClr val="0E7BB3"/>
                </a:solidFill>
                <a:latin typeface="Arial"/>
              </a:rPr>
              <a:t>Encrypt</a:t>
            </a: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 </a:t>
            </a:r>
            <a:r>
              <a:rPr lang="en-US" sz="2600" b="1" strike="noStrike" spc="-1">
                <a:solidFill>
                  <a:srgbClr val="0E7BB3"/>
                </a:solidFill>
                <a:latin typeface="Arial"/>
              </a:rPr>
              <a:t>with Password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1" strike="noStrike" spc="-1">
                <a:solidFill>
                  <a:srgbClr val="0E7BB3"/>
                </a:solidFill>
                <a:latin typeface="Arial"/>
              </a:rPr>
              <a:t>Encrypt Document </a:t>
            </a: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dialog box is displayed in which a password is entered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No recovery if password is lost or forgotten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algn="ctr">
              <a:spcAft>
                <a:spcPts val="1281"/>
              </a:spcAft>
            </a:pP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TextShape 1"/>
          <p:cNvSpPr txBox="1"/>
          <p:nvPr/>
        </p:nvSpPr>
        <p:spPr>
          <a:xfrm>
            <a:off x="587880" y="195840"/>
            <a:ext cx="10667520" cy="126252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Files and Folder Encryption (continued)</a:t>
            </a:r>
            <a:endParaRPr lang="en-US" sz="45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14" name="TextShape 2"/>
          <p:cNvSpPr txBox="1"/>
          <p:nvPr/>
        </p:nvSpPr>
        <p:spPr>
          <a:xfrm>
            <a:off x="587880" y="1774440"/>
            <a:ext cx="11168280" cy="4550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Specific files can be encrypted in Linux distribution 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Most Linux distributions use</a:t>
            </a:r>
            <a:r>
              <a:rPr lang="en-US" sz="2600" b="1" strike="noStrike" spc="-1">
                <a:solidFill>
                  <a:srgbClr val="0E7BB3"/>
                </a:solidFill>
                <a:latin typeface="Arial"/>
              </a:rPr>
              <a:t> gpg </a:t>
            </a: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command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Ex: if using Ubuntu, enter </a:t>
            </a:r>
            <a:r>
              <a:rPr lang="en-US" sz="2600" b="0" strike="noStrike" spc="-1">
                <a:solidFill>
                  <a:srgbClr val="0E7BB3"/>
                </a:solidFill>
                <a:latin typeface="Arial"/>
              </a:rPr>
              <a:t>sudo apt-get install gnupg</a:t>
            </a: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, then to encrypt the file enter </a:t>
            </a:r>
            <a:r>
              <a:rPr lang="en-US" sz="2600" b="0" strike="noStrike" spc="-1">
                <a:solidFill>
                  <a:srgbClr val="0E7BB3"/>
                </a:solidFill>
                <a:latin typeface="Arial"/>
              </a:rPr>
              <a:t>gpg –c</a:t>
            </a:r>
            <a:r>
              <a:rPr lang="en-US" sz="2600" b="0" i="1" strike="noStrike" spc="-1">
                <a:solidFill>
                  <a:srgbClr val="000000"/>
                </a:solidFill>
                <a:latin typeface="Helvetica LT Std"/>
              </a:rPr>
              <a:t> file name </a:t>
            </a: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and choose a password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TextShape 1"/>
          <p:cNvSpPr txBox="1"/>
          <p:nvPr/>
        </p:nvSpPr>
        <p:spPr>
          <a:xfrm>
            <a:off x="587880" y="195840"/>
            <a:ext cx="10667520" cy="126252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E-mail Encryption</a:t>
            </a:r>
            <a:endParaRPr lang="en-US" sz="45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16" name="TextShape 2"/>
          <p:cNvSpPr txBox="1"/>
          <p:nvPr/>
        </p:nvSpPr>
        <p:spPr>
          <a:xfrm>
            <a:off x="587880" y="1685520"/>
            <a:ext cx="11168280" cy="4550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1" i="1" strike="noStrike" spc="-1">
                <a:solidFill>
                  <a:srgbClr val="000000"/>
                </a:solidFill>
                <a:latin typeface="Helvetica LT Std"/>
              </a:rPr>
              <a:t>Pretty Good Privacy (PGP)</a:t>
            </a:r>
            <a:r>
              <a:rPr lang="en-US" sz="2800" b="0" i="1" strike="noStrike" spc="-1">
                <a:solidFill>
                  <a:srgbClr val="000000"/>
                </a:solidFill>
                <a:latin typeface="Helvetica LT Std"/>
              </a:rPr>
              <a:t>:</a:t>
            </a: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 encryption protocol and program for creating secure data communication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Open PGP is derived from PGP and is open-source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Open PGP works on Windows, Linux, and Apple operating systems and smartphone operating systems from Android and Apple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ct val="120000"/>
              </a:lnSpc>
              <a:spcBef>
                <a:spcPts val="1001"/>
              </a:spcBef>
            </a:pP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TextShape 1"/>
          <p:cNvSpPr txBox="1"/>
          <p:nvPr/>
        </p:nvSpPr>
        <p:spPr>
          <a:xfrm>
            <a:off x="587880" y="195840"/>
            <a:ext cx="10667520" cy="126252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E-mail Encryption (continued)</a:t>
            </a:r>
            <a:endParaRPr lang="en-US" sz="45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18" name="TextShape 2"/>
          <p:cNvSpPr txBox="1"/>
          <p:nvPr/>
        </p:nvSpPr>
        <p:spPr>
          <a:xfrm>
            <a:off x="587880" y="1685520"/>
            <a:ext cx="11168280" cy="4550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Secure Multipurpose Internet Mail Extensions (S/MIME) protocol 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Public keys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Multipurpose Internet Mail Extensions (MIME) data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ct val="120000"/>
              </a:lnSpc>
              <a:spcBef>
                <a:spcPts val="1001"/>
              </a:spcBef>
            </a:pP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TextShape 1"/>
          <p:cNvSpPr txBox="1"/>
          <p:nvPr/>
        </p:nvSpPr>
        <p:spPr>
          <a:xfrm>
            <a:off x="587880" y="195840"/>
            <a:ext cx="10667520" cy="126252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Password Encryption</a:t>
            </a:r>
            <a:endParaRPr lang="en-US" sz="45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20" name="TextShape 2"/>
          <p:cNvSpPr txBox="1"/>
          <p:nvPr/>
        </p:nvSpPr>
        <p:spPr>
          <a:xfrm>
            <a:off x="587880" y="1774440"/>
            <a:ext cx="11168280" cy="4550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1" i="1" strike="noStrike" spc="-1">
                <a:solidFill>
                  <a:srgbClr val="000000"/>
                </a:solidFill>
                <a:latin typeface="Helvetica LT Std"/>
              </a:rPr>
              <a:t>Security Account Manager (SAM)</a:t>
            </a:r>
            <a:r>
              <a:rPr lang="en-US" sz="2800" b="0" i="1" strike="noStrike" spc="-1">
                <a:solidFill>
                  <a:srgbClr val="000000"/>
                </a:solidFill>
                <a:latin typeface="Helvetica LT Std"/>
              </a:rPr>
              <a:t>:</a:t>
            </a: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 local database of users and groups on a Windows system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Windows operating system encrypts passwords using one of two hashing mechanisms: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1" i="1" strike="noStrike" spc="-1">
                <a:solidFill>
                  <a:srgbClr val="000000"/>
                </a:solidFill>
                <a:latin typeface="Helvetica LT Std"/>
              </a:rPr>
              <a:t>LM hash</a:t>
            </a:r>
            <a:r>
              <a:rPr lang="en-US" sz="2600" b="0" i="1" strike="noStrike" spc="-1">
                <a:solidFill>
                  <a:srgbClr val="000000"/>
                </a:solidFill>
                <a:latin typeface="Helvetica LT Std"/>
              </a:rPr>
              <a:t>: </a:t>
            </a: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older method of encrypting passwords (pre-Windows NT)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1" i="1" strike="noStrike" spc="-1">
                <a:solidFill>
                  <a:srgbClr val="000000"/>
                </a:solidFill>
                <a:latin typeface="Helvetica LT Std"/>
              </a:rPr>
              <a:t>NT hash</a:t>
            </a:r>
            <a:r>
              <a:rPr lang="en-US" sz="2600" b="0" i="1" strike="noStrike" spc="-1">
                <a:solidFill>
                  <a:srgbClr val="000000"/>
                </a:solidFill>
                <a:latin typeface="Helvetica LT Std"/>
              </a:rPr>
              <a:t>:</a:t>
            </a: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 created simply by using one of the hashing algorithms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algn="ctr">
              <a:spcAft>
                <a:spcPts val="1281"/>
              </a:spcAft>
            </a:pP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TextShape 1"/>
          <p:cNvSpPr txBox="1"/>
          <p:nvPr/>
        </p:nvSpPr>
        <p:spPr>
          <a:xfrm>
            <a:off x="587880" y="195840"/>
            <a:ext cx="10667520" cy="126252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Password Encryption (continued)</a:t>
            </a:r>
            <a:endParaRPr lang="en-US" sz="4500" b="0" strike="noStrike" spc="-1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522" name="Content Placeholder 3"/>
          <p:cNvPicPr/>
          <p:nvPr/>
        </p:nvPicPr>
        <p:blipFill>
          <a:blip r:embed="rId2"/>
          <a:stretch/>
        </p:blipFill>
        <p:spPr>
          <a:xfrm>
            <a:off x="336960" y="2995200"/>
            <a:ext cx="11169360" cy="24217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TextShape 1"/>
          <p:cNvSpPr txBox="1"/>
          <p:nvPr/>
        </p:nvSpPr>
        <p:spPr>
          <a:xfrm>
            <a:off x="587880" y="195840"/>
            <a:ext cx="10667520" cy="126252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Password Encryption (continued)</a:t>
            </a:r>
            <a:endParaRPr lang="en-US" sz="45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24" name="TextShape 2"/>
          <p:cNvSpPr txBox="1"/>
          <p:nvPr/>
        </p:nvSpPr>
        <p:spPr>
          <a:xfrm>
            <a:off x="587880" y="1774440"/>
            <a:ext cx="11168280" cy="4550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1" i="1" strike="noStrike" spc="-1">
                <a:solidFill>
                  <a:srgbClr val="000000"/>
                </a:solidFill>
                <a:latin typeface="Helvetica LT Std"/>
              </a:rPr>
              <a:t>Cryptographic salt</a:t>
            </a:r>
            <a:r>
              <a:rPr lang="en-US" sz="2800" b="0" i="1" strike="noStrike" spc="-1">
                <a:solidFill>
                  <a:srgbClr val="000000"/>
                </a:solidFill>
                <a:latin typeface="Helvetica LT Std"/>
              </a:rPr>
              <a:t>:</a:t>
            </a: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 random value that can be applied to the algorithm to make the resulting hash unique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1" i="1" strike="noStrike" spc="-1">
                <a:solidFill>
                  <a:srgbClr val="000000"/>
                </a:solidFill>
                <a:latin typeface="Helvetica LT Std"/>
              </a:rPr>
              <a:t>Nonce</a:t>
            </a:r>
            <a:r>
              <a:rPr lang="en-US" sz="2800" b="0" i="1" strike="noStrike" spc="-1">
                <a:solidFill>
                  <a:srgbClr val="000000"/>
                </a:solidFill>
                <a:latin typeface="Helvetica LT Std"/>
              </a:rPr>
              <a:t>:</a:t>
            </a: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 random value only used once that can help disguise a password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1" i="1" strike="noStrike" spc="-1">
                <a:solidFill>
                  <a:srgbClr val="000000"/>
                </a:solidFill>
                <a:latin typeface="Helvetica LT Std"/>
              </a:rPr>
              <a:t>Key stretching</a:t>
            </a:r>
            <a:r>
              <a:rPr lang="en-US" sz="2800" b="0" i="1" strike="noStrike" spc="-1">
                <a:solidFill>
                  <a:srgbClr val="000000"/>
                </a:solidFill>
                <a:latin typeface="Helvetica LT Std"/>
              </a:rPr>
              <a:t>:</a:t>
            </a: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 process of salting the passwords to make them longer and more complex, thus harder to crack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ct val="120000"/>
              </a:lnSpc>
              <a:spcBef>
                <a:spcPts val="1001"/>
              </a:spcBef>
            </a:pP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TextShape 1"/>
          <p:cNvSpPr txBox="1"/>
          <p:nvPr/>
        </p:nvSpPr>
        <p:spPr>
          <a:xfrm>
            <a:off x="587880" y="195840"/>
            <a:ext cx="10667520" cy="126252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Password Encryption (continued)</a:t>
            </a:r>
            <a:endParaRPr lang="en-US" sz="45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26" name="TextShape 2"/>
          <p:cNvSpPr txBox="1"/>
          <p:nvPr/>
        </p:nvSpPr>
        <p:spPr>
          <a:xfrm>
            <a:off x="587880" y="1774440"/>
            <a:ext cx="11168280" cy="4550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Linux stores passwords separate from the user account information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Stored in file called </a:t>
            </a:r>
            <a:r>
              <a:rPr lang="en-US" sz="2600" b="1" strike="noStrike" spc="-1">
                <a:solidFill>
                  <a:srgbClr val="0E7BB3"/>
                </a:solidFill>
                <a:latin typeface="Arial"/>
              </a:rPr>
              <a:t>shadow</a:t>
            </a: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 in the </a:t>
            </a:r>
            <a:r>
              <a:rPr lang="en-US" sz="2600" b="1" strike="noStrike" spc="-1">
                <a:solidFill>
                  <a:srgbClr val="0E7BB3"/>
                </a:solidFill>
                <a:latin typeface="Arial"/>
              </a:rPr>
              <a:t>etc</a:t>
            </a: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 folder (</a:t>
            </a:r>
            <a:r>
              <a:rPr lang="en-US" sz="2600" b="1" strike="noStrike" spc="-1">
                <a:solidFill>
                  <a:srgbClr val="0E7BB3"/>
                </a:solidFill>
                <a:latin typeface="Arial"/>
              </a:rPr>
              <a:t>/etc/shadow</a:t>
            </a: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)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Hashed using MD5-crypt, bcrypt and sha256, or sha512 crypt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Uses cryptographic salt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1" i="1" strike="noStrike" spc="-1">
                <a:solidFill>
                  <a:srgbClr val="000000"/>
                </a:solidFill>
                <a:latin typeface="Helvetica LT Std"/>
              </a:rPr>
              <a:t>Bcrypt</a:t>
            </a:r>
            <a:r>
              <a:rPr lang="en-US" sz="2600" b="0" i="1" strike="noStrike" spc="-1">
                <a:solidFill>
                  <a:srgbClr val="000000"/>
                </a:solidFill>
                <a:latin typeface="Helvetica LT Std"/>
              </a:rPr>
              <a:t>:</a:t>
            </a: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 cipher based on the Blowfish block cipher with a nonce added to the password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algn="ctr">
              <a:spcAft>
                <a:spcPts val="1281"/>
              </a:spcAft>
            </a:pP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TextShape 1"/>
          <p:cNvSpPr txBox="1"/>
          <p:nvPr/>
        </p:nvSpPr>
        <p:spPr>
          <a:xfrm>
            <a:off x="587880" y="195840"/>
            <a:ext cx="10667520" cy="126252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Password Encryption (continued)</a:t>
            </a:r>
            <a:endParaRPr lang="en-US" sz="45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28" name="TextShape 2"/>
          <p:cNvSpPr txBox="1"/>
          <p:nvPr/>
        </p:nvSpPr>
        <p:spPr>
          <a:xfrm>
            <a:off x="587880" y="1774440"/>
            <a:ext cx="11168280" cy="4550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Salt is used with Apple iOS mobile operating system, Cisco operating systems, and WPA2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1" i="1" strike="noStrike" spc="-1">
                <a:solidFill>
                  <a:srgbClr val="000000"/>
                </a:solidFill>
                <a:latin typeface="Helvetica LT Std"/>
              </a:rPr>
              <a:t>Password-Based Key Derivation Function 2 (PBKDF2)</a:t>
            </a:r>
            <a:r>
              <a:rPr lang="en-US" sz="2800" b="0" i="1" strike="noStrike" spc="-1">
                <a:solidFill>
                  <a:srgbClr val="000000"/>
                </a:solidFill>
                <a:latin typeface="Helvetica LT Std"/>
              </a:rPr>
              <a:t>:</a:t>
            </a: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 key-stretching technique based on public key cryptography standards (PKCS)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TextShape 1"/>
          <p:cNvSpPr txBox="1"/>
          <p:nvPr/>
        </p:nvSpPr>
        <p:spPr>
          <a:xfrm>
            <a:off x="587880" y="511560"/>
            <a:ext cx="11168280" cy="94680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FFFFFF"/>
                </a:solidFill>
                <a:latin typeface="Helvetica LT Std"/>
              </a:rPr>
              <a:t>Learning Goals</a:t>
            </a:r>
            <a:endParaRPr lang="en-US" sz="45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88" name="TextShape 2"/>
          <p:cNvSpPr txBox="1"/>
          <p:nvPr/>
        </p:nvSpPr>
        <p:spPr>
          <a:xfrm>
            <a:off x="587880" y="1774440"/>
            <a:ext cx="11168280" cy="4550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Differentiate transposition and substitution ciphers.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Compare and contrast symmetric and asymmetric encryption.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List types of attacks that are threats to encryption systems.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TextShape 1"/>
          <p:cNvSpPr txBox="1"/>
          <p:nvPr/>
        </p:nvSpPr>
        <p:spPr>
          <a:xfrm>
            <a:off x="587880" y="195840"/>
            <a:ext cx="10667520" cy="126252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Password Encryption (continued)</a:t>
            </a:r>
            <a:endParaRPr lang="en-US" sz="45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30" name="TextShape 2"/>
          <p:cNvSpPr txBox="1"/>
          <p:nvPr/>
        </p:nvSpPr>
        <p:spPr>
          <a:xfrm>
            <a:off x="587880" y="1774440"/>
            <a:ext cx="11168280" cy="4550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Password-Cracking Methods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1" i="1" strike="noStrike" spc="-1">
                <a:solidFill>
                  <a:srgbClr val="000000"/>
                </a:solidFill>
                <a:latin typeface="Helvetica LT Std"/>
              </a:rPr>
              <a:t>Dictionary attack</a:t>
            </a:r>
            <a:r>
              <a:rPr lang="en-US" sz="2600" b="0" i="1" strike="noStrike" spc="-1">
                <a:solidFill>
                  <a:srgbClr val="000000"/>
                </a:solidFill>
                <a:latin typeface="Helvetica LT Std"/>
              </a:rPr>
              <a:t>:</a:t>
            </a: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 password-cracking software uses a list of words and their precomputed hash values to determine a password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1" i="1" strike="noStrike" spc="-1">
                <a:solidFill>
                  <a:srgbClr val="000000"/>
                </a:solidFill>
                <a:latin typeface="Helvetica LT Std"/>
              </a:rPr>
              <a:t>Brute-force attack</a:t>
            </a:r>
            <a:r>
              <a:rPr lang="en-US" sz="2600" b="0" i="1" strike="noStrike" spc="-1">
                <a:solidFill>
                  <a:srgbClr val="000000"/>
                </a:solidFill>
                <a:latin typeface="Helvetica LT Std"/>
              </a:rPr>
              <a:t>:</a:t>
            </a: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 password-cracking software tries every possible keystroke in every possible position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1143000" lvl="2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Helvetica LT Std"/>
              </a:rPr>
              <a:t>Can take years</a:t>
            </a:r>
            <a:endParaRPr lang="en-US" sz="2400" b="0" strike="noStrike" spc="-1">
              <a:solidFill>
                <a:srgbClr val="000000"/>
              </a:solidFill>
              <a:latin typeface="Times New Roman"/>
            </a:endParaRPr>
          </a:p>
          <a:p>
            <a:pPr marL="1143000" lvl="2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Helvetica LT Std"/>
              </a:rPr>
              <a:t>To speed the process, hackers use hash tables</a:t>
            </a:r>
            <a:endParaRPr lang="en-US" sz="2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TextShape 1"/>
          <p:cNvSpPr txBox="1"/>
          <p:nvPr/>
        </p:nvSpPr>
        <p:spPr>
          <a:xfrm>
            <a:off x="587880" y="195840"/>
            <a:ext cx="10667520" cy="126252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Password Encryption (continued)</a:t>
            </a:r>
            <a:endParaRPr lang="en-US" sz="4500" b="0" strike="noStrike" spc="-1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532" name="Content Placeholder 3"/>
          <p:cNvPicPr/>
          <p:nvPr/>
        </p:nvPicPr>
        <p:blipFill>
          <a:blip r:embed="rId2"/>
          <a:stretch/>
        </p:blipFill>
        <p:spPr>
          <a:xfrm>
            <a:off x="587880" y="2431800"/>
            <a:ext cx="11169360" cy="3373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TextShape 1"/>
          <p:cNvSpPr txBox="1"/>
          <p:nvPr/>
        </p:nvSpPr>
        <p:spPr>
          <a:xfrm>
            <a:off x="587880" y="195840"/>
            <a:ext cx="10667520" cy="126252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Password Encryption (continued)</a:t>
            </a:r>
            <a:endParaRPr lang="en-US" sz="45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35" name="TextShape 2"/>
          <p:cNvSpPr txBox="1"/>
          <p:nvPr/>
        </p:nvSpPr>
        <p:spPr>
          <a:xfrm>
            <a:off x="587880" y="1774440"/>
            <a:ext cx="11168280" cy="4550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Password-Cracking Methods (continued)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1" i="1" strike="noStrike" spc="-1">
                <a:solidFill>
                  <a:srgbClr val="000000"/>
                </a:solidFill>
                <a:latin typeface="Helvetica LT Std"/>
              </a:rPr>
              <a:t>Hash table</a:t>
            </a:r>
            <a:r>
              <a:rPr lang="en-US" sz="2600" b="0" i="1" strike="noStrike" spc="-1">
                <a:solidFill>
                  <a:srgbClr val="000000"/>
                </a:solidFill>
                <a:latin typeface="Helvetica LT Std"/>
              </a:rPr>
              <a:t>:</a:t>
            </a: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 contains cracked passwords with preconstructed hashes for every password entered into the table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1" i="1" strike="noStrike" spc="-1">
                <a:solidFill>
                  <a:srgbClr val="000000"/>
                </a:solidFill>
                <a:latin typeface="Helvetica LT Std"/>
              </a:rPr>
              <a:t>Rainbow table</a:t>
            </a:r>
            <a:r>
              <a:rPr lang="en-US" sz="2600" b="0" i="1" strike="noStrike" spc="-1">
                <a:solidFill>
                  <a:srgbClr val="000000"/>
                </a:solidFill>
                <a:latin typeface="Helvetica LT Std"/>
              </a:rPr>
              <a:t>:</a:t>
            </a: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 precomputed table of calculations that can be used to speed up the process by using two functions to crack a password, a hashing function and a reduction function 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TextShape 1"/>
          <p:cNvSpPr txBox="1"/>
          <p:nvPr/>
        </p:nvSpPr>
        <p:spPr>
          <a:xfrm>
            <a:off x="587880" y="195840"/>
            <a:ext cx="10667520" cy="126252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Password Encryption (continued)</a:t>
            </a:r>
            <a:endParaRPr lang="en-US" sz="45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37" name="TextShape 2"/>
          <p:cNvSpPr txBox="1"/>
          <p:nvPr/>
        </p:nvSpPr>
        <p:spPr>
          <a:xfrm>
            <a:off x="587880" y="1774440"/>
            <a:ext cx="11168280" cy="4550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Password-Cracking Tools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Many different programs for cracking passwords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Hacker may attempt to hack Wi-Fi as well as logon passwords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Best Password Defenses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Selection of strong passwords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Create and enforce policies to ensure passwords meet requirements and are changed often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TextShape 1"/>
          <p:cNvSpPr txBox="1"/>
          <p:nvPr/>
        </p:nvSpPr>
        <p:spPr>
          <a:xfrm>
            <a:off x="587880" y="511560"/>
            <a:ext cx="6585480" cy="94680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FFFFFF"/>
                </a:solidFill>
                <a:latin typeface="Helvetica LT Std"/>
              </a:rPr>
              <a:t>Section 11.3 Review</a:t>
            </a:r>
            <a:endParaRPr lang="en-US" sz="45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39" name="TextShape 2"/>
          <p:cNvSpPr txBox="1"/>
          <p:nvPr/>
        </p:nvSpPr>
        <p:spPr>
          <a:xfrm>
            <a:off x="587880" y="1774440"/>
            <a:ext cx="11168280" cy="4550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36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</a:pPr>
            <a:r>
              <a:rPr lang="en-US" sz="2800" b="0" strike="noStrike" spc="-1" dirty="0">
                <a:solidFill>
                  <a:srgbClr val="000000"/>
                </a:solidFill>
                <a:latin typeface="Helvetica LT Std"/>
              </a:rPr>
              <a:t>If you encrypt a folder in Windows and forget the password, what is needed to access the data?</a:t>
            </a:r>
            <a:endParaRPr lang="en-US" sz="2800" b="0" strike="noStrike" spc="-1" dirty="0">
              <a:solidFill>
                <a:srgbClr val="000000"/>
              </a:solidFill>
              <a:latin typeface="Times New Roman"/>
            </a:endParaRPr>
          </a:p>
          <a:p>
            <a:pPr marL="457200">
              <a:lnSpc>
                <a:spcPct val="120000"/>
              </a:lnSpc>
              <a:spcBef>
                <a:spcPts val="499"/>
              </a:spcBef>
            </a:pPr>
            <a:r>
              <a:rPr lang="en-US" sz="2600" b="0" strike="noStrike" spc="-1" dirty="0">
                <a:solidFill>
                  <a:srgbClr val="00B0F0"/>
                </a:solidFill>
                <a:latin typeface="Helvetica LT Std"/>
              </a:rPr>
              <a:t>A recovery agent.</a:t>
            </a:r>
            <a:endParaRPr lang="en-US" sz="2600" b="0" strike="noStrike" spc="-1" dirty="0">
              <a:solidFill>
                <a:srgbClr val="000000"/>
              </a:solidFill>
              <a:latin typeface="Times New Roman"/>
            </a:endParaRPr>
          </a:p>
          <a:p>
            <a:pPr marL="36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</a:pPr>
            <a:r>
              <a:rPr lang="en-US" sz="2800" b="0" strike="noStrike" spc="-1" dirty="0">
                <a:solidFill>
                  <a:srgbClr val="000000"/>
                </a:solidFill>
                <a:latin typeface="Helvetica LT Std"/>
              </a:rPr>
              <a:t>What is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Helvetica LT Std"/>
              </a:rPr>
              <a:t>OpenPGP</a:t>
            </a:r>
            <a:r>
              <a:rPr lang="en-US" sz="2800" b="0" strike="noStrike" spc="-1" dirty="0">
                <a:solidFill>
                  <a:srgbClr val="000000"/>
                </a:solidFill>
                <a:latin typeface="Helvetica LT Std"/>
              </a:rPr>
              <a:t>?</a:t>
            </a:r>
            <a:endParaRPr lang="en-US" sz="2800" b="0" strike="noStrike" spc="-1" dirty="0">
              <a:solidFill>
                <a:srgbClr val="000000"/>
              </a:solidFill>
              <a:latin typeface="Times New Roman"/>
            </a:endParaRPr>
          </a:p>
          <a:p>
            <a:pPr marL="457200">
              <a:lnSpc>
                <a:spcPct val="120000"/>
              </a:lnSpc>
              <a:spcBef>
                <a:spcPts val="499"/>
              </a:spcBef>
            </a:pPr>
            <a:r>
              <a:rPr lang="en-US" sz="2600" b="0" strike="noStrike" spc="-1" dirty="0">
                <a:solidFill>
                  <a:srgbClr val="00B0F0"/>
                </a:solidFill>
                <a:latin typeface="Helvetica LT Std"/>
              </a:rPr>
              <a:t>An open-source program that is used to encrypt e-mail.</a:t>
            </a:r>
            <a:endParaRPr lang="en-US" sz="2600" b="0" strike="noStrike" spc="-1" dirty="0">
              <a:solidFill>
                <a:srgbClr val="000000"/>
              </a:solidFill>
              <a:latin typeface="Times New Roman"/>
            </a:endParaRPr>
          </a:p>
          <a:p>
            <a:pPr marL="36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</a:pPr>
            <a:r>
              <a:rPr lang="en-US" sz="2800" b="0" strike="noStrike" spc="-1" dirty="0">
                <a:solidFill>
                  <a:srgbClr val="000000"/>
                </a:solidFill>
                <a:latin typeface="Helvetica LT Std"/>
              </a:rPr>
              <a:t>Which method used by Windows to encrypt passwords is older and considered less secure?</a:t>
            </a:r>
          </a:p>
          <a:p>
            <a:pPr marL="36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</a:pPr>
            <a:r>
              <a:rPr lang="en-US" sz="2800" spc="-1" dirty="0">
                <a:solidFill>
                  <a:srgbClr val="000000"/>
                </a:solidFill>
                <a:latin typeface="Helvetica LT Std"/>
              </a:rPr>
              <a:t>	</a:t>
            </a:r>
            <a:r>
              <a:rPr lang="en-US" sz="2800" spc="-1" dirty="0">
                <a:solidFill>
                  <a:srgbClr val="00B0F0"/>
                </a:solidFill>
                <a:latin typeface="Helvetica LT Std"/>
              </a:rPr>
              <a:t>LM Hash</a:t>
            </a:r>
            <a:endParaRPr lang="en-US" sz="2800" b="0" strike="noStrike" spc="-1" dirty="0">
              <a:solidFill>
                <a:srgbClr val="000000"/>
              </a:solidFill>
              <a:latin typeface="Times New Roman"/>
            </a:endParaRPr>
          </a:p>
          <a:p>
            <a:pPr marL="457200">
              <a:lnSpc>
                <a:spcPct val="120000"/>
              </a:lnSpc>
              <a:spcBef>
                <a:spcPts val="499"/>
              </a:spcBef>
            </a:pPr>
            <a:endParaRPr lang="en-US" sz="2800" b="0" strike="noStrike" spc="-1" dirty="0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TextShape 1"/>
          <p:cNvSpPr txBox="1"/>
          <p:nvPr/>
        </p:nvSpPr>
        <p:spPr>
          <a:xfrm>
            <a:off x="587880" y="511560"/>
            <a:ext cx="6585480" cy="94680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FFFFFF"/>
                </a:solidFill>
                <a:latin typeface="Helvetica LT Std"/>
              </a:rPr>
              <a:t>Section 11.3 Review</a:t>
            </a:r>
            <a:endParaRPr lang="en-US" sz="45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41" name="TextShape 2"/>
          <p:cNvSpPr txBox="1"/>
          <p:nvPr/>
        </p:nvSpPr>
        <p:spPr>
          <a:xfrm>
            <a:off x="587880" y="1774440"/>
            <a:ext cx="11168280" cy="4550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36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</a:pPr>
            <a:r>
              <a:rPr lang="en-US" sz="2800" b="0" strike="noStrike" spc="-1" dirty="0">
                <a:solidFill>
                  <a:srgbClr val="000000"/>
                </a:solidFill>
                <a:latin typeface="Helvetica LT Std"/>
              </a:rPr>
              <a:t>Random characters added to a password are called _____ or _____.</a:t>
            </a:r>
            <a:endParaRPr lang="en-US" sz="2800" b="0" strike="noStrike" spc="-1" dirty="0">
              <a:solidFill>
                <a:srgbClr val="000000"/>
              </a:solidFill>
              <a:latin typeface="Times New Roman"/>
            </a:endParaRPr>
          </a:p>
          <a:p>
            <a:pPr marL="457200">
              <a:lnSpc>
                <a:spcPct val="120000"/>
              </a:lnSpc>
              <a:spcBef>
                <a:spcPts val="499"/>
              </a:spcBef>
            </a:pPr>
            <a:r>
              <a:rPr lang="en-US" sz="2600" b="0" strike="noStrike" spc="-1" dirty="0">
                <a:solidFill>
                  <a:srgbClr val="00B0F0"/>
                </a:solidFill>
                <a:latin typeface="Helvetica LT Std"/>
              </a:rPr>
              <a:t>cryptographic salt; nonce</a:t>
            </a:r>
            <a:endParaRPr lang="en-US" sz="2600" b="0" strike="noStrike" spc="-1" dirty="0">
              <a:solidFill>
                <a:srgbClr val="000000"/>
              </a:solidFill>
              <a:latin typeface="Times New Roman"/>
            </a:endParaRPr>
          </a:p>
          <a:p>
            <a:pPr marL="36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</a:pPr>
            <a:r>
              <a:rPr lang="en-US" sz="2800" b="0" strike="noStrike" spc="-1" dirty="0">
                <a:solidFill>
                  <a:srgbClr val="000000"/>
                </a:solidFill>
                <a:latin typeface="Helvetica LT Std"/>
              </a:rPr>
              <a:t>Which type of attack involves trying all combinations of characters to crack a password?</a:t>
            </a:r>
          </a:p>
          <a:p>
            <a:pPr marL="36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</a:pPr>
            <a:r>
              <a:rPr lang="en-US" sz="2800" b="0" strike="noStrike" spc="-1">
                <a:solidFill>
                  <a:srgbClr val="00B0F0"/>
                </a:solidFill>
                <a:latin typeface="Helvetica LT Std"/>
              </a:rPr>
              <a:t>     Brute-force</a:t>
            </a:r>
            <a:endParaRPr lang="en-US" sz="2800" b="0" strike="noStrike" spc="-1" dirty="0">
              <a:solidFill>
                <a:srgbClr val="000000"/>
              </a:solidFill>
              <a:latin typeface="Times New Roman"/>
            </a:endParaRPr>
          </a:p>
          <a:p>
            <a:pPr marL="457200">
              <a:lnSpc>
                <a:spcPct val="120000"/>
              </a:lnSpc>
              <a:spcBef>
                <a:spcPts val="499"/>
              </a:spcBef>
            </a:pPr>
            <a:endParaRPr lang="en-US" sz="2800" b="0" strike="noStrike" spc="-1" dirty="0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TextShape 1"/>
          <p:cNvSpPr txBox="1"/>
          <p:nvPr/>
        </p:nvSpPr>
        <p:spPr>
          <a:xfrm>
            <a:off x="587880" y="195840"/>
            <a:ext cx="10667520" cy="126252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History of Encryption</a:t>
            </a:r>
            <a:endParaRPr lang="en-US" sz="45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90" name="TextShape 2"/>
          <p:cNvSpPr txBox="1"/>
          <p:nvPr/>
        </p:nvSpPr>
        <p:spPr>
          <a:xfrm>
            <a:off x="587880" y="1774440"/>
            <a:ext cx="11168280" cy="4550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800" b="0" i="1" strike="noStrike" spc="-1">
                <a:solidFill>
                  <a:srgbClr val="000000"/>
                </a:solidFill>
                <a:latin typeface="Helvetica LT Std"/>
              </a:rPr>
              <a:t>Encryption</a:t>
            </a: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 is derived from the Greek work </a:t>
            </a:r>
            <a:r>
              <a:rPr lang="en-US" sz="2800" b="0" i="1" strike="noStrike" spc="-1">
                <a:solidFill>
                  <a:srgbClr val="000000"/>
                </a:solidFill>
                <a:latin typeface="Helvetica LT Std"/>
              </a:rPr>
              <a:t>kryptos</a:t>
            </a:r>
            <a:r>
              <a:rPr lang="en-US" sz="2800" b="0" strike="noStrike" spc="-1">
                <a:solidFill>
                  <a:srgbClr val="000000"/>
                </a:solidFill>
                <a:latin typeface="Helvetica LT Std"/>
              </a:rPr>
              <a:t>, meaning hidden or secret</a:t>
            </a:r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Spartans used a </a:t>
            </a:r>
            <a:r>
              <a:rPr lang="en-US" sz="2600" b="0" i="1" strike="noStrike" spc="-1">
                <a:solidFill>
                  <a:srgbClr val="000000"/>
                </a:solidFill>
                <a:latin typeface="Helvetica LT Std"/>
              </a:rPr>
              <a:t>scytale</a:t>
            </a: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 to read a message on leather or parchment strip wrapped around the device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On its own, parchment would look like random letters 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SzPct val="125000"/>
              <a:buFont typeface="Arial"/>
              <a:buChar char="•"/>
            </a:pP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With the </a:t>
            </a:r>
            <a:r>
              <a:rPr lang="en-US" sz="2600" b="0" i="1" strike="noStrike" spc="-1">
                <a:solidFill>
                  <a:srgbClr val="000000"/>
                </a:solidFill>
                <a:latin typeface="Helvetica LT Std"/>
              </a:rPr>
              <a:t>scytale</a:t>
            </a:r>
            <a:r>
              <a:rPr lang="en-US" sz="2600" b="0" strike="noStrike" spc="-1">
                <a:solidFill>
                  <a:srgbClr val="000000"/>
                </a:solidFill>
                <a:latin typeface="Helvetica LT Std"/>
              </a:rPr>
              <a:t>, it would become a message</a:t>
            </a: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ct val="120000"/>
              </a:lnSpc>
              <a:spcBef>
                <a:spcPts val="1001"/>
              </a:spcBef>
            </a:pPr>
            <a:endParaRPr lang="en-US" sz="26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TextShape 1"/>
          <p:cNvSpPr txBox="1"/>
          <p:nvPr/>
        </p:nvSpPr>
        <p:spPr>
          <a:xfrm>
            <a:off x="587880" y="195840"/>
            <a:ext cx="10667520" cy="126252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500" b="1" strike="noStrike" spc="-1">
                <a:solidFill>
                  <a:srgbClr val="0E7BB3"/>
                </a:solidFill>
                <a:latin typeface="Helvetica LT Std"/>
              </a:rPr>
              <a:t>History of Encryption (continued)</a:t>
            </a:r>
            <a:endParaRPr lang="en-US" sz="4500" b="0" strike="noStrike" spc="-1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392" name="Content Placeholder 1"/>
          <p:cNvPicPr/>
          <p:nvPr/>
        </p:nvPicPr>
        <p:blipFill>
          <a:blip r:embed="rId2"/>
          <a:stretch/>
        </p:blipFill>
        <p:spPr>
          <a:xfrm>
            <a:off x="744840" y="2269080"/>
            <a:ext cx="10820160" cy="38887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11</TotalTime>
  <Words>2713</Words>
  <Application>Microsoft Office PowerPoint</Application>
  <PresentationFormat>Widescreen</PresentationFormat>
  <Paragraphs>376</Paragraphs>
  <Slides>75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9</vt:i4>
      </vt:variant>
      <vt:variant>
        <vt:lpstr>Slide Titles</vt:lpstr>
      </vt:variant>
      <vt:variant>
        <vt:i4>75</vt:i4>
      </vt:variant>
    </vt:vector>
  </HeadingPairs>
  <TitlesOfParts>
    <vt:vector size="92" baseType="lpstr">
      <vt:lpstr>Arial</vt:lpstr>
      <vt:lpstr>Helvetica LT Std</vt:lpstr>
      <vt:lpstr>Palatino LT Std</vt:lpstr>
      <vt:lpstr>Symbol</vt:lpstr>
      <vt:lpstr>Times New Roman</vt:lpstr>
      <vt:lpstr>Trebuchet MS</vt:lpstr>
      <vt:lpstr>Tw Cen MT</vt:lpstr>
      <vt:lpstr>Wingdings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dc:description/>
  <cp:lastModifiedBy>Richard Greene</cp:lastModifiedBy>
  <cp:revision>5</cp:revision>
  <dcterms:created xsi:type="dcterms:W3CDTF">2018-08-30T16:10:07Z</dcterms:created>
  <dcterms:modified xsi:type="dcterms:W3CDTF">2020-07-31T16:14:19Z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Widescreen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76</vt:i4>
  </property>
</Properties>
</file>